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3"/>
    <p:sldMasterId id="2147483666" r:id="rId4"/>
  </p:sldMasterIdLst>
  <p:notesMasterIdLst>
    <p:notesMasterId r:id="rId6"/>
  </p:notesMasterIdLst>
  <p:handoutMasterIdLst>
    <p:handoutMasterId r:id="rId7"/>
  </p:handoutMasterIdLst>
  <p:sldIdLst>
    <p:sldId id="600" r:id="rId5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14" autoAdjust="0"/>
  </p:normalViewPr>
  <p:slideViewPr>
    <p:cSldViewPr showGuides="1">
      <p:cViewPr>
        <p:scale>
          <a:sx n="75" d="100"/>
          <a:sy n="75" d="100"/>
        </p:scale>
        <p:origin x="2262" y="1143"/>
      </p:cViewPr>
      <p:guideLst>
        <p:guide orient="horz" pos="1708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AADD754-F49E-4351-AAFE-19D83F43501C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78F6036-E835-44CB-A25A-34C755DFD5D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模板来自于： 第一PPT https://www.1ppt.com/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3AAC11-D570-4EA9-AFC0-30FB72BA45E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CCFAA-F4FB-487C-9F1E-C8836D0C3DC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3AAC11-D570-4EA9-AFC0-30FB72BA45E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CCFAA-F4FB-487C-9F1E-C8836D0C3DC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0" y="209550"/>
              <a:ext cx="9144000" cy="4933950"/>
            </a:xfrm>
            <a:prstGeom prst="roundRect">
              <a:avLst>
                <a:gd name="adj" fmla="val 4097"/>
              </a:avLst>
            </a:prstGeom>
            <a:gradFill>
              <a:gsLst>
                <a:gs pos="100000">
                  <a:srgbClr val="FCF9DF"/>
                </a:gs>
                <a:gs pos="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0" y="4629150"/>
              <a:ext cx="9144000" cy="51435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" cstate="screen">
            <a:alphaModFix amt="20000"/>
          </a:blip>
          <a:stretch>
            <a:fillRect/>
          </a:stretch>
        </p:blipFill>
        <p:spPr>
          <a:xfrm flipH="1">
            <a:off x="-1" y="170"/>
            <a:ext cx="3962399" cy="10993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8473" y="518498"/>
            <a:ext cx="2649260" cy="455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328688"/>
            <a:ext cx="9144000" cy="814812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7769972" y="3562350"/>
            <a:ext cx="583909" cy="583909"/>
          </a:xfrm>
          <a:prstGeom prst="ellipse">
            <a:avLst/>
          </a:prstGeom>
          <a:gradFill>
            <a:gsLst>
              <a:gs pos="0">
                <a:srgbClr val="F37E08"/>
              </a:gs>
              <a:gs pos="88000">
                <a:srgbClr val="DC0107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643441" y="3747370"/>
            <a:ext cx="271490" cy="271490"/>
          </a:xfrm>
          <a:prstGeom prst="ellipse">
            <a:avLst/>
          </a:prstGeom>
          <a:gradFill>
            <a:gsLst>
              <a:gs pos="0">
                <a:srgbClr val="F37E08"/>
              </a:gs>
              <a:gs pos="88000">
                <a:srgbClr val="DC0107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41490" y="880893"/>
            <a:ext cx="93875" cy="1221382"/>
            <a:chOff x="8429002" y="1153518"/>
            <a:chExt cx="93875" cy="1221382"/>
          </a:xfrm>
        </p:grpSpPr>
        <p:sp>
          <p:nvSpPr>
            <p:cNvPr id="20" name="任意多边形: 形状 19"/>
            <p:cNvSpPr/>
            <p:nvPr/>
          </p:nvSpPr>
          <p:spPr>
            <a:xfrm>
              <a:off x="8429002" y="1993900"/>
              <a:ext cx="93875" cy="381000"/>
            </a:xfrm>
            <a:custGeom>
              <a:avLst/>
              <a:gdLst>
                <a:gd name="connsiteX0" fmla="*/ 76200 w 152400"/>
                <a:gd name="connsiteY0" fmla="*/ 466130 h 618530"/>
                <a:gd name="connsiteX1" fmla="*/ 152400 w 152400"/>
                <a:gd name="connsiteY1" fmla="*/ 542330 h 618530"/>
                <a:gd name="connsiteX2" fmla="*/ 76200 w 152400"/>
                <a:gd name="connsiteY2" fmla="*/ 618530 h 618530"/>
                <a:gd name="connsiteX3" fmla="*/ 0 w 152400"/>
                <a:gd name="connsiteY3" fmla="*/ 542330 h 618530"/>
                <a:gd name="connsiteX4" fmla="*/ 76200 w 152400"/>
                <a:gd name="connsiteY4" fmla="*/ 466130 h 618530"/>
                <a:gd name="connsiteX5" fmla="*/ 76200 w 152400"/>
                <a:gd name="connsiteY5" fmla="*/ 233065 h 618530"/>
                <a:gd name="connsiteX6" fmla="*/ 152400 w 152400"/>
                <a:gd name="connsiteY6" fmla="*/ 309265 h 618530"/>
                <a:gd name="connsiteX7" fmla="*/ 76200 w 152400"/>
                <a:gd name="connsiteY7" fmla="*/ 385465 h 618530"/>
                <a:gd name="connsiteX8" fmla="*/ 0 w 152400"/>
                <a:gd name="connsiteY8" fmla="*/ 309265 h 618530"/>
                <a:gd name="connsiteX9" fmla="*/ 76200 w 152400"/>
                <a:gd name="connsiteY9" fmla="*/ 233065 h 618530"/>
                <a:gd name="connsiteX10" fmla="*/ 76200 w 152400"/>
                <a:gd name="connsiteY10" fmla="*/ 0 h 618530"/>
                <a:gd name="connsiteX11" fmla="*/ 152400 w 152400"/>
                <a:gd name="connsiteY11" fmla="*/ 76200 h 618530"/>
                <a:gd name="connsiteX12" fmla="*/ 76200 w 152400"/>
                <a:gd name="connsiteY12" fmla="*/ 152400 h 618530"/>
                <a:gd name="connsiteX13" fmla="*/ 0 w 152400"/>
                <a:gd name="connsiteY13" fmla="*/ 76200 h 618530"/>
                <a:gd name="connsiteX14" fmla="*/ 76200 w 152400"/>
                <a:gd name="connsiteY14" fmla="*/ 0 h 61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618530">
                  <a:moveTo>
                    <a:pt x="76200" y="466130"/>
                  </a:moveTo>
                  <a:cubicBezTo>
                    <a:pt x="118284" y="466130"/>
                    <a:pt x="152400" y="500246"/>
                    <a:pt x="152400" y="542330"/>
                  </a:cubicBezTo>
                  <a:cubicBezTo>
                    <a:pt x="152400" y="584414"/>
                    <a:pt x="118284" y="618530"/>
                    <a:pt x="76200" y="618530"/>
                  </a:cubicBezTo>
                  <a:cubicBezTo>
                    <a:pt x="34116" y="618530"/>
                    <a:pt x="0" y="584414"/>
                    <a:pt x="0" y="542330"/>
                  </a:cubicBezTo>
                  <a:cubicBezTo>
                    <a:pt x="0" y="500246"/>
                    <a:pt x="34116" y="466130"/>
                    <a:pt x="76200" y="466130"/>
                  </a:cubicBezTo>
                  <a:close/>
                  <a:moveTo>
                    <a:pt x="76200" y="233065"/>
                  </a:moveTo>
                  <a:cubicBezTo>
                    <a:pt x="118284" y="233065"/>
                    <a:pt x="152400" y="267181"/>
                    <a:pt x="152400" y="309265"/>
                  </a:cubicBezTo>
                  <a:cubicBezTo>
                    <a:pt x="152400" y="351349"/>
                    <a:pt x="118284" y="385465"/>
                    <a:pt x="76200" y="385465"/>
                  </a:cubicBezTo>
                  <a:cubicBezTo>
                    <a:pt x="34116" y="385465"/>
                    <a:pt x="0" y="351349"/>
                    <a:pt x="0" y="309265"/>
                  </a:cubicBezTo>
                  <a:cubicBezTo>
                    <a:pt x="0" y="267181"/>
                    <a:pt x="34116" y="233065"/>
                    <a:pt x="76200" y="233065"/>
                  </a:cubicBezTo>
                  <a:close/>
                  <a:moveTo>
                    <a:pt x="76200" y="0"/>
                  </a:moveTo>
                  <a:cubicBezTo>
                    <a:pt x="118284" y="0"/>
                    <a:pt x="152400" y="34116"/>
                    <a:pt x="152400" y="76200"/>
                  </a:cubicBez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gradFill>
              <a:gsLst>
                <a:gs pos="66000">
                  <a:srgbClr val="F37E08"/>
                </a:gs>
                <a:gs pos="0">
                  <a:srgbClr val="DC0107">
                    <a:alpha val="0"/>
                  </a:srgb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8475939" y="1153518"/>
              <a:ext cx="0" cy="808632"/>
            </a:xfrm>
            <a:prstGeom prst="line">
              <a:avLst/>
            </a:prstGeom>
            <a:ln>
              <a:solidFill>
                <a:srgbClr val="EFC81B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任意多边形: 形状 41"/>
          <p:cNvSpPr/>
          <p:nvPr/>
        </p:nvSpPr>
        <p:spPr>
          <a:xfrm>
            <a:off x="8153400" y="234224"/>
            <a:ext cx="781965" cy="412445"/>
          </a:xfrm>
          <a:custGeom>
            <a:avLst/>
            <a:gdLst>
              <a:gd name="connsiteX0" fmla="*/ 759105 w 781965"/>
              <a:gd name="connsiteY0" fmla="*/ 366725 h 412445"/>
              <a:gd name="connsiteX1" fmla="*/ 781965 w 781965"/>
              <a:gd name="connsiteY1" fmla="*/ 389585 h 412445"/>
              <a:gd name="connsiteX2" fmla="*/ 759105 w 781965"/>
              <a:gd name="connsiteY2" fmla="*/ 412445 h 412445"/>
              <a:gd name="connsiteX3" fmla="*/ 736245 w 781965"/>
              <a:gd name="connsiteY3" fmla="*/ 389585 h 412445"/>
              <a:gd name="connsiteX4" fmla="*/ 759105 w 781965"/>
              <a:gd name="connsiteY4" fmla="*/ 366725 h 412445"/>
              <a:gd name="connsiteX5" fmla="*/ 685482 w 781965"/>
              <a:gd name="connsiteY5" fmla="*/ 366725 h 412445"/>
              <a:gd name="connsiteX6" fmla="*/ 708342 w 781965"/>
              <a:gd name="connsiteY6" fmla="*/ 389585 h 412445"/>
              <a:gd name="connsiteX7" fmla="*/ 685482 w 781965"/>
              <a:gd name="connsiteY7" fmla="*/ 412445 h 412445"/>
              <a:gd name="connsiteX8" fmla="*/ 662622 w 781965"/>
              <a:gd name="connsiteY8" fmla="*/ 389585 h 412445"/>
              <a:gd name="connsiteX9" fmla="*/ 685482 w 781965"/>
              <a:gd name="connsiteY9" fmla="*/ 366725 h 412445"/>
              <a:gd name="connsiteX10" fmla="*/ 611857 w 781965"/>
              <a:gd name="connsiteY10" fmla="*/ 366725 h 412445"/>
              <a:gd name="connsiteX11" fmla="*/ 634717 w 781965"/>
              <a:gd name="connsiteY11" fmla="*/ 389585 h 412445"/>
              <a:gd name="connsiteX12" fmla="*/ 611857 w 781965"/>
              <a:gd name="connsiteY12" fmla="*/ 412445 h 412445"/>
              <a:gd name="connsiteX13" fmla="*/ 588997 w 781965"/>
              <a:gd name="connsiteY13" fmla="*/ 389585 h 412445"/>
              <a:gd name="connsiteX14" fmla="*/ 611857 w 781965"/>
              <a:gd name="connsiteY14" fmla="*/ 366725 h 412445"/>
              <a:gd name="connsiteX15" fmla="*/ 538232 w 781965"/>
              <a:gd name="connsiteY15" fmla="*/ 366725 h 412445"/>
              <a:gd name="connsiteX16" fmla="*/ 561092 w 781965"/>
              <a:gd name="connsiteY16" fmla="*/ 389585 h 412445"/>
              <a:gd name="connsiteX17" fmla="*/ 538232 w 781965"/>
              <a:gd name="connsiteY17" fmla="*/ 412445 h 412445"/>
              <a:gd name="connsiteX18" fmla="*/ 515372 w 781965"/>
              <a:gd name="connsiteY18" fmla="*/ 389585 h 412445"/>
              <a:gd name="connsiteX19" fmla="*/ 538232 w 781965"/>
              <a:gd name="connsiteY19" fmla="*/ 366725 h 412445"/>
              <a:gd name="connsiteX20" fmla="*/ 464607 w 781965"/>
              <a:gd name="connsiteY20" fmla="*/ 366725 h 412445"/>
              <a:gd name="connsiteX21" fmla="*/ 487467 w 781965"/>
              <a:gd name="connsiteY21" fmla="*/ 389585 h 412445"/>
              <a:gd name="connsiteX22" fmla="*/ 464607 w 781965"/>
              <a:gd name="connsiteY22" fmla="*/ 412445 h 412445"/>
              <a:gd name="connsiteX23" fmla="*/ 441747 w 781965"/>
              <a:gd name="connsiteY23" fmla="*/ 389585 h 412445"/>
              <a:gd name="connsiteX24" fmla="*/ 464607 w 781965"/>
              <a:gd name="connsiteY24" fmla="*/ 366725 h 412445"/>
              <a:gd name="connsiteX25" fmla="*/ 390982 w 781965"/>
              <a:gd name="connsiteY25" fmla="*/ 366725 h 412445"/>
              <a:gd name="connsiteX26" fmla="*/ 413842 w 781965"/>
              <a:gd name="connsiteY26" fmla="*/ 389585 h 412445"/>
              <a:gd name="connsiteX27" fmla="*/ 390982 w 781965"/>
              <a:gd name="connsiteY27" fmla="*/ 412445 h 412445"/>
              <a:gd name="connsiteX28" fmla="*/ 368122 w 781965"/>
              <a:gd name="connsiteY28" fmla="*/ 389585 h 412445"/>
              <a:gd name="connsiteX29" fmla="*/ 390982 w 781965"/>
              <a:gd name="connsiteY29" fmla="*/ 366725 h 412445"/>
              <a:gd name="connsiteX30" fmla="*/ 317357 w 781965"/>
              <a:gd name="connsiteY30" fmla="*/ 366725 h 412445"/>
              <a:gd name="connsiteX31" fmla="*/ 340217 w 781965"/>
              <a:gd name="connsiteY31" fmla="*/ 389585 h 412445"/>
              <a:gd name="connsiteX32" fmla="*/ 317357 w 781965"/>
              <a:gd name="connsiteY32" fmla="*/ 412445 h 412445"/>
              <a:gd name="connsiteX33" fmla="*/ 294497 w 781965"/>
              <a:gd name="connsiteY33" fmla="*/ 389585 h 412445"/>
              <a:gd name="connsiteX34" fmla="*/ 317357 w 781965"/>
              <a:gd name="connsiteY34" fmla="*/ 366725 h 412445"/>
              <a:gd name="connsiteX35" fmla="*/ 243732 w 781965"/>
              <a:gd name="connsiteY35" fmla="*/ 366725 h 412445"/>
              <a:gd name="connsiteX36" fmla="*/ 266592 w 781965"/>
              <a:gd name="connsiteY36" fmla="*/ 389585 h 412445"/>
              <a:gd name="connsiteX37" fmla="*/ 243732 w 781965"/>
              <a:gd name="connsiteY37" fmla="*/ 412445 h 412445"/>
              <a:gd name="connsiteX38" fmla="*/ 220872 w 781965"/>
              <a:gd name="connsiteY38" fmla="*/ 389585 h 412445"/>
              <a:gd name="connsiteX39" fmla="*/ 243732 w 781965"/>
              <a:gd name="connsiteY39" fmla="*/ 366725 h 412445"/>
              <a:gd name="connsiteX40" fmla="*/ 170108 w 781965"/>
              <a:gd name="connsiteY40" fmla="*/ 366725 h 412445"/>
              <a:gd name="connsiteX41" fmla="*/ 192968 w 781965"/>
              <a:gd name="connsiteY41" fmla="*/ 389585 h 412445"/>
              <a:gd name="connsiteX42" fmla="*/ 170108 w 781965"/>
              <a:gd name="connsiteY42" fmla="*/ 412445 h 412445"/>
              <a:gd name="connsiteX43" fmla="*/ 147248 w 781965"/>
              <a:gd name="connsiteY43" fmla="*/ 389585 h 412445"/>
              <a:gd name="connsiteX44" fmla="*/ 170108 w 781965"/>
              <a:gd name="connsiteY44" fmla="*/ 366725 h 412445"/>
              <a:gd name="connsiteX45" fmla="*/ 96484 w 781965"/>
              <a:gd name="connsiteY45" fmla="*/ 366725 h 412445"/>
              <a:gd name="connsiteX46" fmla="*/ 119344 w 781965"/>
              <a:gd name="connsiteY46" fmla="*/ 389585 h 412445"/>
              <a:gd name="connsiteX47" fmla="*/ 96484 w 781965"/>
              <a:gd name="connsiteY47" fmla="*/ 412445 h 412445"/>
              <a:gd name="connsiteX48" fmla="*/ 73624 w 781965"/>
              <a:gd name="connsiteY48" fmla="*/ 389585 h 412445"/>
              <a:gd name="connsiteX49" fmla="*/ 96484 w 781965"/>
              <a:gd name="connsiteY49" fmla="*/ 366725 h 412445"/>
              <a:gd name="connsiteX50" fmla="*/ 22860 w 781965"/>
              <a:gd name="connsiteY50" fmla="*/ 366725 h 412445"/>
              <a:gd name="connsiteX51" fmla="*/ 45720 w 781965"/>
              <a:gd name="connsiteY51" fmla="*/ 389585 h 412445"/>
              <a:gd name="connsiteX52" fmla="*/ 22860 w 781965"/>
              <a:gd name="connsiteY52" fmla="*/ 412445 h 412445"/>
              <a:gd name="connsiteX53" fmla="*/ 0 w 781965"/>
              <a:gd name="connsiteY53" fmla="*/ 389585 h 412445"/>
              <a:gd name="connsiteX54" fmla="*/ 22860 w 781965"/>
              <a:gd name="connsiteY54" fmla="*/ 366725 h 412445"/>
              <a:gd name="connsiteX55" fmla="*/ 759105 w 781965"/>
              <a:gd name="connsiteY55" fmla="*/ 275043 h 412445"/>
              <a:gd name="connsiteX56" fmla="*/ 781965 w 781965"/>
              <a:gd name="connsiteY56" fmla="*/ 297903 h 412445"/>
              <a:gd name="connsiteX57" fmla="*/ 759105 w 781965"/>
              <a:gd name="connsiteY57" fmla="*/ 320763 h 412445"/>
              <a:gd name="connsiteX58" fmla="*/ 736245 w 781965"/>
              <a:gd name="connsiteY58" fmla="*/ 297903 h 412445"/>
              <a:gd name="connsiteX59" fmla="*/ 759105 w 781965"/>
              <a:gd name="connsiteY59" fmla="*/ 275043 h 412445"/>
              <a:gd name="connsiteX60" fmla="*/ 685482 w 781965"/>
              <a:gd name="connsiteY60" fmla="*/ 275043 h 412445"/>
              <a:gd name="connsiteX61" fmla="*/ 708342 w 781965"/>
              <a:gd name="connsiteY61" fmla="*/ 297903 h 412445"/>
              <a:gd name="connsiteX62" fmla="*/ 685482 w 781965"/>
              <a:gd name="connsiteY62" fmla="*/ 320763 h 412445"/>
              <a:gd name="connsiteX63" fmla="*/ 662622 w 781965"/>
              <a:gd name="connsiteY63" fmla="*/ 297903 h 412445"/>
              <a:gd name="connsiteX64" fmla="*/ 685482 w 781965"/>
              <a:gd name="connsiteY64" fmla="*/ 275043 h 412445"/>
              <a:gd name="connsiteX65" fmla="*/ 611857 w 781965"/>
              <a:gd name="connsiteY65" fmla="*/ 275043 h 412445"/>
              <a:gd name="connsiteX66" fmla="*/ 634717 w 781965"/>
              <a:gd name="connsiteY66" fmla="*/ 297903 h 412445"/>
              <a:gd name="connsiteX67" fmla="*/ 611857 w 781965"/>
              <a:gd name="connsiteY67" fmla="*/ 320763 h 412445"/>
              <a:gd name="connsiteX68" fmla="*/ 588997 w 781965"/>
              <a:gd name="connsiteY68" fmla="*/ 297903 h 412445"/>
              <a:gd name="connsiteX69" fmla="*/ 611857 w 781965"/>
              <a:gd name="connsiteY69" fmla="*/ 275043 h 412445"/>
              <a:gd name="connsiteX70" fmla="*/ 538232 w 781965"/>
              <a:gd name="connsiteY70" fmla="*/ 275043 h 412445"/>
              <a:gd name="connsiteX71" fmla="*/ 561092 w 781965"/>
              <a:gd name="connsiteY71" fmla="*/ 297903 h 412445"/>
              <a:gd name="connsiteX72" fmla="*/ 538232 w 781965"/>
              <a:gd name="connsiteY72" fmla="*/ 320763 h 412445"/>
              <a:gd name="connsiteX73" fmla="*/ 515372 w 781965"/>
              <a:gd name="connsiteY73" fmla="*/ 297903 h 412445"/>
              <a:gd name="connsiteX74" fmla="*/ 538232 w 781965"/>
              <a:gd name="connsiteY74" fmla="*/ 275043 h 412445"/>
              <a:gd name="connsiteX75" fmla="*/ 464607 w 781965"/>
              <a:gd name="connsiteY75" fmla="*/ 275043 h 412445"/>
              <a:gd name="connsiteX76" fmla="*/ 487467 w 781965"/>
              <a:gd name="connsiteY76" fmla="*/ 297903 h 412445"/>
              <a:gd name="connsiteX77" fmla="*/ 464607 w 781965"/>
              <a:gd name="connsiteY77" fmla="*/ 320763 h 412445"/>
              <a:gd name="connsiteX78" fmla="*/ 441747 w 781965"/>
              <a:gd name="connsiteY78" fmla="*/ 297903 h 412445"/>
              <a:gd name="connsiteX79" fmla="*/ 464607 w 781965"/>
              <a:gd name="connsiteY79" fmla="*/ 275043 h 412445"/>
              <a:gd name="connsiteX80" fmla="*/ 390982 w 781965"/>
              <a:gd name="connsiteY80" fmla="*/ 275043 h 412445"/>
              <a:gd name="connsiteX81" fmla="*/ 413842 w 781965"/>
              <a:gd name="connsiteY81" fmla="*/ 297903 h 412445"/>
              <a:gd name="connsiteX82" fmla="*/ 390982 w 781965"/>
              <a:gd name="connsiteY82" fmla="*/ 320763 h 412445"/>
              <a:gd name="connsiteX83" fmla="*/ 368122 w 781965"/>
              <a:gd name="connsiteY83" fmla="*/ 297903 h 412445"/>
              <a:gd name="connsiteX84" fmla="*/ 390982 w 781965"/>
              <a:gd name="connsiteY84" fmla="*/ 275043 h 412445"/>
              <a:gd name="connsiteX85" fmla="*/ 317357 w 781965"/>
              <a:gd name="connsiteY85" fmla="*/ 275043 h 412445"/>
              <a:gd name="connsiteX86" fmla="*/ 340217 w 781965"/>
              <a:gd name="connsiteY86" fmla="*/ 297903 h 412445"/>
              <a:gd name="connsiteX87" fmla="*/ 317357 w 781965"/>
              <a:gd name="connsiteY87" fmla="*/ 320763 h 412445"/>
              <a:gd name="connsiteX88" fmla="*/ 294497 w 781965"/>
              <a:gd name="connsiteY88" fmla="*/ 297903 h 412445"/>
              <a:gd name="connsiteX89" fmla="*/ 317357 w 781965"/>
              <a:gd name="connsiteY89" fmla="*/ 275043 h 412445"/>
              <a:gd name="connsiteX90" fmla="*/ 243732 w 781965"/>
              <a:gd name="connsiteY90" fmla="*/ 275043 h 412445"/>
              <a:gd name="connsiteX91" fmla="*/ 266592 w 781965"/>
              <a:gd name="connsiteY91" fmla="*/ 297903 h 412445"/>
              <a:gd name="connsiteX92" fmla="*/ 243732 w 781965"/>
              <a:gd name="connsiteY92" fmla="*/ 320763 h 412445"/>
              <a:gd name="connsiteX93" fmla="*/ 220872 w 781965"/>
              <a:gd name="connsiteY93" fmla="*/ 297903 h 412445"/>
              <a:gd name="connsiteX94" fmla="*/ 243732 w 781965"/>
              <a:gd name="connsiteY94" fmla="*/ 275043 h 412445"/>
              <a:gd name="connsiteX95" fmla="*/ 170108 w 781965"/>
              <a:gd name="connsiteY95" fmla="*/ 275043 h 412445"/>
              <a:gd name="connsiteX96" fmla="*/ 192968 w 781965"/>
              <a:gd name="connsiteY96" fmla="*/ 297903 h 412445"/>
              <a:gd name="connsiteX97" fmla="*/ 170108 w 781965"/>
              <a:gd name="connsiteY97" fmla="*/ 320763 h 412445"/>
              <a:gd name="connsiteX98" fmla="*/ 147248 w 781965"/>
              <a:gd name="connsiteY98" fmla="*/ 297903 h 412445"/>
              <a:gd name="connsiteX99" fmla="*/ 170108 w 781965"/>
              <a:gd name="connsiteY99" fmla="*/ 275043 h 412445"/>
              <a:gd name="connsiteX100" fmla="*/ 96484 w 781965"/>
              <a:gd name="connsiteY100" fmla="*/ 275043 h 412445"/>
              <a:gd name="connsiteX101" fmla="*/ 119344 w 781965"/>
              <a:gd name="connsiteY101" fmla="*/ 297903 h 412445"/>
              <a:gd name="connsiteX102" fmla="*/ 96484 w 781965"/>
              <a:gd name="connsiteY102" fmla="*/ 320763 h 412445"/>
              <a:gd name="connsiteX103" fmla="*/ 73624 w 781965"/>
              <a:gd name="connsiteY103" fmla="*/ 297903 h 412445"/>
              <a:gd name="connsiteX104" fmla="*/ 96484 w 781965"/>
              <a:gd name="connsiteY104" fmla="*/ 275043 h 412445"/>
              <a:gd name="connsiteX105" fmla="*/ 22860 w 781965"/>
              <a:gd name="connsiteY105" fmla="*/ 275043 h 412445"/>
              <a:gd name="connsiteX106" fmla="*/ 45720 w 781965"/>
              <a:gd name="connsiteY106" fmla="*/ 297903 h 412445"/>
              <a:gd name="connsiteX107" fmla="*/ 22860 w 781965"/>
              <a:gd name="connsiteY107" fmla="*/ 320763 h 412445"/>
              <a:gd name="connsiteX108" fmla="*/ 0 w 781965"/>
              <a:gd name="connsiteY108" fmla="*/ 297903 h 412445"/>
              <a:gd name="connsiteX109" fmla="*/ 22860 w 781965"/>
              <a:gd name="connsiteY109" fmla="*/ 275043 h 412445"/>
              <a:gd name="connsiteX110" fmla="*/ 759105 w 781965"/>
              <a:gd name="connsiteY110" fmla="*/ 183362 h 412445"/>
              <a:gd name="connsiteX111" fmla="*/ 781965 w 781965"/>
              <a:gd name="connsiteY111" fmla="*/ 206222 h 412445"/>
              <a:gd name="connsiteX112" fmla="*/ 759105 w 781965"/>
              <a:gd name="connsiteY112" fmla="*/ 229082 h 412445"/>
              <a:gd name="connsiteX113" fmla="*/ 736245 w 781965"/>
              <a:gd name="connsiteY113" fmla="*/ 206222 h 412445"/>
              <a:gd name="connsiteX114" fmla="*/ 759105 w 781965"/>
              <a:gd name="connsiteY114" fmla="*/ 183362 h 412445"/>
              <a:gd name="connsiteX115" fmla="*/ 685482 w 781965"/>
              <a:gd name="connsiteY115" fmla="*/ 183362 h 412445"/>
              <a:gd name="connsiteX116" fmla="*/ 708342 w 781965"/>
              <a:gd name="connsiteY116" fmla="*/ 206222 h 412445"/>
              <a:gd name="connsiteX117" fmla="*/ 685482 w 781965"/>
              <a:gd name="connsiteY117" fmla="*/ 229082 h 412445"/>
              <a:gd name="connsiteX118" fmla="*/ 662622 w 781965"/>
              <a:gd name="connsiteY118" fmla="*/ 206222 h 412445"/>
              <a:gd name="connsiteX119" fmla="*/ 685482 w 781965"/>
              <a:gd name="connsiteY119" fmla="*/ 183362 h 412445"/>
              <a:gd name="connsiteX120" fmla="*/ 611857 w 781965"/>
              <a:gd name="connsiteY120" fmla="*/ 183362 h 412445"/>
              <a:gd name="connsiteX121" fmla="*/ 634717 w 781965"/>
              <a:gd name="connsiteY121" fmla="*/ 206222 h 412445"/>
              <a:gd name="connsiteX122" fmla="*/ 611857 w 781965"/>
              <a:gd name="connsiteY122" fmla="*/ 229082 h 412445"/>
              <a:gd name="connsiteX123" fmla="*/ 588997 w 781965"/>
              <a:gd name="connsiteY123" fmla="*/ 206222 h 412445"/>
              <a:gd name="connsiteX124" fmla="*/ 611857 w 781965"/>
              <a:gd name="connsiteY124" fmla="*/ 183362 h 412445"/>
              <a:gd name="connsiteX125" fmla="*/ 538232 w 781965"/>
              <a:gd name="connsiteY125" fmla="*/ 183362 h 412445"/>
              <a:gd name="connsiteX126" fmla="*/ 561092 w 781965"/>
              <a:gd name="connsiteY126" fmla="*/ 206222 h 412445"/>
              <a:gd name="connsiteX127" fmla="*/ 538232 w 781965"/>
              <a:gd name="connsiteY127" fmla="*/ 229082 h 412445"/>
              <a:gd name="connsiteX128" fmla="*/ 515372 w 781965"/>
              <a:gd name="connsiteY128" fmla="*/ 206222 h 412445"/>
              <a:gd name="connsiteX129" fmla="*/ 538232 w 781965"/>
              <a:gd name="connsiteY129" fmla="*/ 183362 h 412445"/>
              <a:gd name="connsiteX130" fmla="*/ 464607 w 781965"/>
              <a:gd name="connsiteY130" fmla="*/ 183362 h 412445"/>
              <a:gd name="connsiteX131" fmla="*/ 487467 w 781965"/>
              <a:gd name="connsiteY131" fmla="*/ 206222 h 412445"/>
              <a:gd name="connsiteX132" fmla="*/ 464607 w 781965"/>
              <a:gd name="connsiteY132" fmla="*/ 229082 h 412445"/>
              <a:gd name="connsiteX133" fmla="*/ 441747 w 781965"/>
              <a:gd name="connsiteY133" fmla="*/ 206222 h 412445"/>
              <a:gd name="connsiteX134" fmla="*/ 464607 w 781965"/>
              <a:gd name="connsiteY134" fmla="*/ 183362 h 412445"/>
              <a:gd name="connsiteX135" fmla="*/ 390982 w 781965"/>
              <a:gd name="connsiteY135" fmla="*/ 183362 h 412445"/>
              <a:gd name="connsiteX136" fmla="*/ 413842 w 781965"/>
              <a:gd name="connsiteY136" fmla="*/ 206222 h 412445"/>
              <a:gd name="connsiteX137" fmla="*/ 390982 w 781965"/>
              <a:gd name="connsiteY137" fmla="*/ 229082 h 412445"/>
              <a:gd name="connsiteX138" fmla="*/ 368122 w 781965"/>
              <a:gd name="connsiteY138" fmla="*/ 206222 h 412445"/>
              <a:gd name="connsiteX139" fmla="*/ 390982 w 781965"/>
              <a:gd name="connsiteY139" fmla="*/ 183362 h 412445"/>
              <a:gd name="connsiteX140" fmla="*/ 317357 w 781965"/>
              <a:gd name="connsiteY140" fmla="*/ 183362 h 412445"/>
              <a:gd name="connsiteX141" fmla="*/ 340217 w 781965"/>
              <a:gd name="connsiteY141" fmla="*/ 206222 h 412445"/>
              <a:gd name="connsiteX142" fmla="*/ 317357 w 781965"/>
              <a:gd name="connsiteY142" fmla="*/ 229082 h 412445"/>
              <a:gd name="connsiteX143" fmla="*/ 294497 w 781965"/>
              <a:gd name="connsiteY143" fmla="*/ 206222 h 412445"/>
              <a:gd name="connsiteX144" fmla="*/ 317357 w 781965"/>
              <a:gd name="connsiteY144" fmla="*/ 183362 h 412445"/>
              <a:gd name="connsiteX145" fmla="*/ 243732 w 781965"/>
              <a:gd name="connsiteY145" fmla="*/ 183362 h 412445"/>
              <a:gd name="connsiteX146" fmla="*/ 266592 w 781965"/>
              <a:gd name="connsiteY146" fmla="*/ 206222 h 412445"/>
              <a:gd name="connsiteX147" fmla="*/ 243732 w 781965"/>
              <a:gd name="connsiteY147" fmla="*/ 229082 h 412445"/>
              <a:gd name="connsiteX148" fmla="*/ 220872 w 781965"/>
              <a:gd name="connsiteY148" fmla="*/ 206222 h 412445"/>
              <a:gd name="connsiteX149" fmla="*/ 243732 w 781965"/>
              <a:gd name="connsiteY149" fmla="*/ 183362 h 412445"/>
              <a:gd name="connsiteX150" fmla="*/ 170108 w 781965"/>
              <a:gd name="connsiteY150" fmla="*/ 183362 h 412445"/>
              <a:gd name="connsiteX151" fmla="*/ 192968 w 781965"/>
              <a:gd name="connsiteY151" fmla="*/ 206222 h 412445"/>
              <a:gd name="connsiteX152" fmla="*/ 170108 w 781965"/>
              <a:gd name="connsiteY152" fmla="*/ 229082 h 412445"/>
              <a:gd name="connsiteX153" fmla="*/ 147248 w 781965"/>
              <a:gd name="connsiteY153" fmla="*/ 206222 h 412445"/>
              <a:gd name="connsiteX154" fmla="*/ 170108 w 781965"/>
              <a:gd name="connsiteY154" fmla="*/ 183362 h 412445"/>
              <a:gd name="connsiteX155" fmla="*/ 96484 w 781965"/>
              <a:gd name="connsiteY155" fmla="*/ 183362 h 412445"/>
              <a:gd name="connsiteX156" fmla="*/ 119344 w 781965"/>
              <a:gd name="connsiteY156" fmla="*/ 206222 h 412445"/>
              <a:gd name="connsiteX157" fmla="*/ 96484 w 781965"/>
              <a:gd name="connsiteY157" fmla="*/ 229082 h 412445"/>
              <a:gd name="connsiteX158" fmla="*/ 73624 w 781965"/>
              <a:gd name="connsiteY158" fmla="*/ 206222 h 412445"/>
              <a:gd name="connsiteX159" fmla="*/ 96484 w 781965"/>
              <a:gd name="connsiteY159" fmla="*/ 183362 h 412445"/>
              <a:gd name="connsiteX160" fmla="*/ 22860 w 781965"/>
              <a:gd name="connsiteY160" fmla="*/ 183362 h 412445"/>
              <a:gd name="connsiteX161" fmla="*/ 45720 w 781965"/>
              <a:gd name="connsiteY161" fmla="*/ 206222 h 412445"/>
              <a:gd name="connsiteX162" fmla="*/ 22860 w 781965"/>
              <a:gd name="connsiteY162" fmla="*/ 229082 h 412445"/>
              <a:gd name="connsiteX163" fmla="*/ 0 w 781965"/>
              <a:gd name="connsiteY163" fmla="*/ 206222 h 412445"/>
              <a:gd name="connsiteX164" fmla="*/ 22860 w 781965"/>
              <a:gd name="connsiteY164" fmla="*/ 183362 h 412445"/>
              <a:gd name="connsiteX165" fmla="*/ 759105 w 781965"/>
              <a:gd name="connsiteY165" fmla="*/ 91681 h 412445"/>
              <a:gd name="connsiteX166" fmla="*/ 781965 w 781965"/>
              <a:gd name="connsiteY166" fmla="*/ 114541 h 412445"/>
              <a:gd name="connsiteX167" fmla="*/ 759105 w 781965"/>
              <a:gd name="connsiteY167" fmla="*/ 137401 h 412445"/>
              <a:gd name="connsiteX168" fmla="*/ 736245 w 781965"/>
              <a:gd name="connsiteY168" fmla="*/ 114541 h 412445"/>
              <a:gd name="connsiteX169" fmla="*/ 759105 w 781965"/>
              <a:gd name="connsiteY169" fmla="*/ 91681 h 412445"/>
              <a:gd name="connsiteX170" fmla="*/ 685482 w 781965"/>
              <a:gd name="connsiteY170" fmla="*/ 91681 h 412445"/>
              <a:gd name="connsiteX171" fmla="*/ 708342 w 781965"/>
              <a:gd name="connsiteY171" fmla="*/ 114541 h 412445"/>
              <a:gd name="connsiteX172" fmla="*/ 685482 w 781965"/>
              <a:gd name="connsiteY172" fmla="*/ 137401 h 412445"/>
              <a:gd name="connsiteX173" fmla="*/ 662622 w 781965"/>
              <a:gd name="connsiteY173" fmla="*/ 114541 h 412445"/>
              <a:gd name="connsiteX174" fmla="*/ 685482 w 781965"/>
              <a:gd name="connsiteY174" fmla="*/ 91681 h 412445"/>
              <a:gd name="connsiteX175" fmla="*/ 611857 w 781965"/>
              <a:gd name="connsiteY175" fmla="*/ 91681 h 412445"/>
              <a:gd name="connsiteX176" fmla="*/ 634717 w 781965"/>
              <a:gd name="connsiteY176" fmla="*/ 114541 h 412445"/>
              <a:gd name="connsiteX177" fmla="*/ 611857 w 781965"/>
              <a:gd name="connsiteY177" fmla="*/ 137401 h 412445"/>
              <a:gd name="connsiteX178" fmla="*/ 588997 w 781965"/>
              <a:gd name="connsiteY178" fmla="*/ 114541 h 412445"/>
              <a:gd name="connsiteX179" fmla="*/ 611857 w 781965"/>
              <a:gd name="connsiteY179" fmla="*/ 91681 h 412445"/>
              <a:gd name="connsiteX180" fmla="*/ 538232 w 781965"/>
              <a:gd name="connsiteY180" fmla="*/ 91681 h 412445"/>
              <a:gd name="connsiteX181" fmla="*/ 561092 w 781965"/>
              <a:gd name="connsiteY181" fmla="*/ 114541 h 412445"/>
              <a:gd name="connsiteX182" fmla="*/ 538232 w 781965"/>
              <a:gd name="connsiteY182" fmla="*/ 137401 h 412445"/>
              <a:gd name="connsiteX183" fmla="*/ 515372 w 781965"/>
              <a:gd name="connsiteY183" fmla="*/ 114541 h 412445"/>
              <a:gd name="connsiteX184" fmla="*/ 538232 w 781965"/>
              <a:gd name="connsiteY184" fmla="*/ 91681 h 412445"/>
              <a:gd name="connsiteX185" fmla="*/ 464607 w 781965"/>
              <a:gd name="connsiteY185" fmla="*/ 91681 h 412445"/>
              <a:gd name="connsiteX186" fmla="*/ 487467 w 781965"/>
              <a:gd name="connsiteY186" fmla="*/ 114541 h 412445"/>
              <a:gd name="connsiteX187" fmla="*/ 464607 w 781965"/>
              <a:gd name="connsiteY187" fmla="*/ 137401 h 412445"/>
              <a:gd name="connsiteX188" fmla="*/ 441747 w 781965"/>
              <a:gd name="connsiteY188" fmla="*/ 114541 h 412445"/>
              <a:gd name="connsiteX189" fmla="*/ 464607 w 781965"/>
              <a:gd name="connsiteY189" fmla="*/ 91681 h 412445"/>
              <a:gd name="connsiteX190" fmla="*/ 390982 w 781965"/>
              <a:gd name="connsiteY190" fmla="*/ 91681 h 412445"/>
              <a:gd name="connsiteX191" fmla="*/ 413842 w 781965"/>
              <a:gd name="connsiteY191" fmla="*/ 114541 h 412445"/>
              <a:gd name="connsiteX192" fmla="*/ 390982 w 781965"/>
              <a:gd name="connsiteY192" fmla="*/ 137401 h 412445"/>
              <a:gd name="connsiteX193" fmla="*/ 368122 w 781965"/>
              <a:gd name="connsiteY193" fmla="*/ 114541 h 412445"/>
              <a:gd name="connsiteX194" fmla="*/ 390982 w 781965"/>
              <a:gd name="connsiteY194" fmla="*/ 91681 h 412445"/>
              <a:gd name="connsiteX195" fmla="*/ 317357 w 781965"/>
              <a:gd name="connsiteY195" fmla="*/ 91681 h 412445"/>
              <a:gd name="connsiteX196" fmla="*/ 340217 w 781965"/>
              <a:gd name="connsiteY196" fmla="*/ 114541 h 412445"/>
              <a:gd name="connsiteX197" fmla="*/ 317357 w 781965"/>
              <a:gd name="connsiteY197" fmla="*/ 137401 h 412445"/>
              <a:gd name="connsiteX198" fmla="*/ 294497 w 781965"/>
              <a:gd name="connsiteY198" fmla="*/ 114541 h 412445"/>
              <a:gd name="connsiteX199" fmla="*/ 317357 w 781965"/>
              <a:gd name="connsiteY199" fmla="*/ 91681 h 412445"/>
              <a:gd name="connsiteX200" fmla="*/ 243732 w 781965"/>
              <a:gd name="connsiteY200" fmla="*/ 91681 h 412445"/>
              <a:gd name="connsiteX201" fmla="*/ 266592 w 781965"/>
              <a:gd name="connsiteY201" fmla="*/ 114541 h 412445"/>
              <a:gd name="connsiteX202" fmla="*/ 243732 w 781965"/>
              <a:gd name="connsiteY202" fmla="*/ 137401 h 412445"/>
              <a:gd name="connsiteX203" fmla="*/ 220872 w 781965"/>
              <a:gd name="connsiteY203" fmla="*/ 114541 h 412445"/>
              <a:gd name="connsiteX204" fmla="*/ 243732 w 781965"/>
              <a:gd name="connsiteY204" fmla="*/ 91681 h 412445"/>
              <a:gd name="connsiteX205" fmla="*/ 170108 w 781965"/>
              <a:gd name="connsiteY205" fmla="*/ 91681 h 412445"/>
              <a:gd name="connsiteX206" fmla="*/ 192968 w 781965"/>
              <a:gd name="connsiteY206" fmla="*/ 114541 h 412445"/>
              <a:gd name="connsiteX207" fmla="*/ 170108 w 781965"/>
              <a:gd name="connsiteY207" fmla="*/ 137401 h 412445"/>
              <a:gd name="connsiteX208" fmla="*/ 147248 w 781965"/>
              <a:gd name="connsiteY208" fmla="*/ 114541 h 412445"/>
              <a:gd name="connsiteX209" fmla="*/ 170108 w 781965"/>
              <a:gd name="connsiteY209" fmla="*/ 91681 h 412445"/>
              <a:gd name="connsiteX210" fmla="*/ 96484 w 781965"/>
              <a:gd name="connsiteY210" fmla="*/ 91681 h 412445"/>
              <a:gd name="connsiteX211" fmla="*/ 119344 w 781965"/>
              <a:gd name="connsiteY211" fmla="*/ 114541 h 412445"/>
              <a:gd name="connsiteX212" fmla="*/ 96484 w 781965"/>
              <a:gd name="connsiteY212" fmla="*/ 137401 h 412445"/>
              <a:gd name="connsiteX213" fmla="*/ 73624 w 781965"/>
              <a:gd name="connsiteY213" fmla="*/ 114541 h 412445"/>
              <a:gd name="connsiteX214" fmla="*/ 96484 w 781965"/>
              <a:gd name="connsiteY214" fmla="*/ 91681 h 412445"/>
              <a:gd name="connsiteX215" fmla="*/ 22860 w 781965"/>
              <a:gd name="connsiteY215" fmla="*/ 91681 h 412445"/>
              <a:gd name="connsiteX216" fmla="*/ 45720 w 781965"/>
              <a:gd name="connsiteY216" fmla="*/ 114541 h 412445"/>
              <a:gd name="connsiteX217" fmla="*/ 22860 w 781965"/>
              <a:gd name="connsiteY217" fmla="*/ 137401 h 412445"/>
              <a:gd name="connsiteX218" fmla="*/ 0 w 781965"/>
              <a:gd name="connsiteY218" fmla="*/ 114541 h 412445"/>
              <a:gd name="connsiteX219" fmla="*/ 22860 w 781965"/>
              <a:gd name="connsiteY219" fmla="*/ 91681 h 412445"/>
              <a:gd name="connsiteX220" fmla="*/ 759105 w 781965"/>
              <a:gd name="connsiteY220" fmla="*/ 0 h 412445"/>
              <a:gd name="connsiteX221" fmla="*/ 781965 w 781965"/>
              <a:gd name="connsiteY221" fmla="*/ 22860 h 412445"/>
              <a:gd name="connsiteX222" fmla="*/ 759105 w 781965"/>
              <a:gd name="connsiteY222" fmla="*/ 45720 h 412445"/>
              <a:gd name="connsiteX223" fmla="*/ 736245 w 781965"/>
              <a:gd name="connsiteY223" fmla="*/ 22860 h 412445"/>
              <a:gd name="connsiteX224" fmla="*/ 759105 w 781965"/>
              <a:gd name="connsiteY224" fmla="*/ 0 h 412445"/>
              <a:gd name="connsiteX225" fmla="*/ 685482 w 781965"/>
              <a:gd name="connsiteY225" fmla="*/ 0 h 412445"/>
              <a:gd name="connsiteX226" fmla="*/ 708342 w 781965"/>
              <a:gd name="connsiteY226" fmla="*/ 22860 h 412445"/>
              <a:gd name="connsiteX227" fmla="*/ 685482 w 781965"/>
              <a:gd name="connsiteY227" fmla="*/ 45720 h 412445"/>
              <a:gd name="connsiteX228" fmla="*/ 662622 w 781965"/>
              <a:gd name="connsiteY228" fmla="*/ 22860 h 412445"/>
              <a:gd name="connsiteX229" fmla="*/ 685482 w 781965"/>
              <a:gd name="connsiteY229" fmla="*/ 0 h 412445"/>
              <a:gd name="connsiteX230" fmla="*/ 611857 w 781965"/>
              <a:gd name="connsiteY230" fmla="*/ 0 h 412445"/>
              <a:gd name="connsiteX231" fmla="*/ 634717 w 781965"/>
              <a:gd name="connsiteY231" fmla="*/ 22860 h 412445"/>
              <a:gd name="connsiteX232" fmla="*/ 611857 w 781965"/>
              <a:gd name="connsiteY232" fmla="*/ 45720 h 412445"/>
              <a:gd name="connsiteX233" fmla="*/ 588997 w 781965"/>
              <a:gd name="connsiteY233" fmla="*/ 22860 h 412445"/>
              <a:gd name="connsiteX234" fmla="*/ 611857 w 781965"/>
              <a:gd name="connsiteY234" fmla="*/ 0 h 412445"/>
              <a:gd name="connsiteX235" fmla="*/ 538232 w 781965"/>
              <a:gd name="connsiteY235" fmla="*/ 0 h 412445"/>
              <a:gd name="connsiteX236" fmla="*/ 561092 w 781965"/>
              <a:gd name="connsiteY236" fmla="*/ 22860 h 412445"/>
              <a:gd name="connsiteX237" fmla="*/ 538232 w 781965"/>
              <a:gd name="connsiteY237" fmla="*/ 45720 h 412445"/>
              <a:gd name="connsiteX238" fmla="*/ 515372 w 781965"/>
              <a:gd name="connsiteY238" fmla="*/ 22860 h 412445"/>
              <a:gd name="connsiteX239" fmla="*/ 538232 w 781965"/>
              <a:gd name="connsiteY239" fmla="*/ 0 h 412445"/>
              <a:gd name="connsiteX240" fmla="*/ 464607 w 781965"/>
              <a:gd name="connsiteY240" fmla="*/ 0 h 412445"/>
              <a:gd name="connsiteX241" fmla="*/ 487467 w 781965"/>
              <a:gd name="connsiteY241" fmla="*/ 22860 h 412445"/>
              <a:gd name="connsiteX242" fmla="*/ 464607 w 781965"/>
              <a:gd name="connsiteY242" fmla="*/ 45720 h 412445"/>
              <a:gd name="connsiteX243" fmla="*/ 441747 w 781965"/>
              <a:gd name="connsiteY243" fmla="*/ 22860 h 412445"/>
              <a:gd name="connsiteX244" fmla="*/ 464607 w 781965"/>
              <a:gd name="connsiteY244" fmla="*/ 0 h 412445"/>
              <a:gd name="connsiteX245" fmla="*/ 390982 w 781965"/>
              <a:gd name="connsiteY245" fmla="*/ 0 h 412445"/>
              <a:gd name="connsiteX246" fmla="*/ 413842 w 781965"/>
              <a:gd name="connsiteY246" fmla="*/ 22860 h 412445"/>
              <a:gd name="connsiteX247" fmla="*/ 390982 w 781965"/>
              <a:gd name="connsiteY247" fmla="*/ 45720 h 412445"/>
              <a:gd name="connsiteX248" fmla="*/ 368122 w 781965"/>
              <a:gd name="connsiteY248" fmla="*/ 22860 h 412445"/>
              <a:gd name="connsiteX249" fmla="*/ 390982 w 781965"/>
              <a:gd name="connsiteY249" fmla="*/ 0 h 412445"/>
              <a:gd name="connsiteX250" fmla="*/ 317357 w 781965"/>
              <a:gd name="connsiteY250" fmla="*/ 0 h 412445"/>
              <a:gd name="connsiteX251" fmla="*/ 340217 w 781965"/>
              <a:gd name="connsiteY251" fmla="*/ 22860 h 412445"/>
              <a:gd name="connsiteX252" fmla="*/ 317357 w 781965"/>
              <a:gd name="connsiteY252" fmla="*/ 45720 h 412445"/>
              <a:gd name="connsiteX253" fmla="*/ 294497 w 781965"/>
              <a:gd name="connsiteY253" fmla="*/ 22860 h 412445"/>
              <a:gd name="connsiteX254" fmla="*/ 317357 w 781965"/>
              <a:gd name="connsiteY254" fmla="*/ 0 h 412445"/>
              <a:gd name="connsiteX255" fmla="*/ 243732 w 781965"/>
              <a:gd name="connsiteY255" fmla="*/ 0 h 412445"/>
              <a:gd name="connsiteX256" fmla="*/ 266592 w 781965"/>
              <a:gd name="connsiteY256" fmla="*/ 22860 h 412445"/>
              <a:gd name="connsiteX257" fmla="*/ 243732 w 781965"/>
              <a:gd name="connsiteY257" fmla="*/ 45720 h 412445"/>
              <a:gd name="connsiteX258" fmla="*/ 220872 w 781965"/>
              <a:gd name="connsiteY258" fmla="*/ 22860 h 412445"/>
              <a:gd name="connsiteX259" fmla="*/ 243732 w 781965"/>
              <a:gd name="connsiteY259" fmla="*/ 0 h 412445"/>
              <a:gd name="connsiteX260" fmla="*/ 170108 w 781965"/>
              <a:gd name="connsiteY260" fmla="*/ 0 h 412445"/>
              <a:gd name="connsiteX261" fmla="*/ 192968 w 781965"/>
              <a:gd name="connsiteY261" fmla="*/ 22860 h 412445"/>
              <a:gd name="connsiteX262" fmla="*/ 170108 w 781965"/>
              <a:gd name="connsiteY262" fmla="*/ 45720 h 412445"/>
              <a:gd name="connsiteX263" fmla="*/ 147248 w 781965"/>
              <a:gd name="connsiteY263" fmla="*/ 22860 h 412445"/>
              <a:gd name="connsiteX264" fmla="*/ 170108 w 781965"/>
              <a:gd name="connsiteY264" fmla="*/ 0 h 412445"/>
              <a:gd name="connsiteX265" fmla="*/ 96484 w 781965"/>
              <a:gd name="connsiteY265" fmla="*/ 0 h 412445"/>
              <a:gd name="connsiteX266" fmla="*/ 119344 w 781965"/>
              <a:gd name="connsiteY266" fmla="*/ 22860 h 412445"/>
              <a:gd name="connsiteX267" fmla="*/ 96484 w 781965"/>
              <a:gd name="connsiteY267" fmla="*/ 45720 h 412445"/>
              <a:gd name="connsiteX268" fmla="*/ 73624 w 781965"/>
              <a:gd name="connsiteY268" fmla="*/ 22860 h 412445"/>
              <a:gd name="connsiteX269" fmla="*/ 96484 w 781965"/>
              <a:gd name="connsiteY269" fmla="*/ 0 h 412445"/>
              <a:gd name="connsiteX270" fmla="*/ 22860 w 781965"/>
              <a:gd name="connsiteY270" fmla="*/ 0 h 412445"/>
              <a:gd name="connsiteX271" fmla="*/ 45720 w 781965"/>
              <a:gd name="connsiteY271" fmla="*/ 22860 h 412445"/>
              <a:gd name="connsiteX272" fmla="*/ 22860 w 781965"/>
              <a:gd name="connsiteY272" fmla="*/ 45720 h 412445"/>
              <a:gd name="connsiteX273" fmla="*/ 0 w 781965"/>
              <a:gd name="connsiteY273" fmla="*/ 22860 h 412445"/>
              <a:gd name="connsiteX274" fmla="*/ 22860 w 781965"/>
              <a:gd name="connsiteY274" fmla="*/ 0 h 41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781965" h="412445">
                <a:moveTo>
                  <a:pt x="759105" y="366725"/>
                </a:moveTo>
                <a:cubicBezTo>
                  <a:pt x="771730" y="366725"/>
                  <a:pt x="781965" y="376960"/>
                  <a:pt x="781965" y="389585"/>
                </a:cubicBezTo>
                <a:cubicBezTo>
                  <a:pt x="781965" y="402210"/>
                  <a:pt x="771730" y="412445"/>
                  <a:pt x="759105" y="412445"/>
                </a:cubicBezTo>
                <a:cubicBezTo>
                  <a:pt x="746480" y="412445"/>
                  <a:pt x="736245" y="402210"/>
                  <a:pt x="736245" y="389585"/>
                </a:cubicBezTo>
                <a:cubicBezTo>
                  <a:pt x="736245" y="376960"/>
                  <a:pt x="746480" y="366725"/>
                  <a:pt x="759105" y="366725"/>
                </a:cubicBezTo>
                <a:close/>
                <a:moveTo>
                  <a:pt x="685482" y="366725"/>
                </a:moveTo>
                <a:cubicBezTo>
                  <a:pt x="698107" y="366725"/>
                  <a:pt x="708342" y="376960"/>
                  <a:pt x="708342" y="389585"/>
                </a:cubicBezTo>
                <a:cubicBezTo>
                  <a:pt x="708342" y="402210"/>
                  <a:pt x="698107" y="412445"/>
                  <a:pt x="685482" y="412445"/>
                </a:cubicBezTo>
                <a:cubicBezTo>
                  <a:pt x="672857" y="412445"/>
                  <a:pt x="662622" y="402210"/>
                  <a:pt x="662622" y="389585"/>
                </a:cubicBezTo>
                <a:cubicBezTo>
                  <a:pt x="662622" y="376960"/>
                  <a:pt x="672857" y="366725"/>
                  <a:pt x="685482" y="366725"/>
                </a:cubicBezTo>
                <a:close/>
                <a:moveTo>
                  <a:pt x="611857" y="366725"/>
                </a:moveTo>
                <a:cubicBezTo>
                  <a:pt x="624482" y="366725"/>
                  <a:pt x="634717" y="376960"/>
                  <a:pt x="634717" y="389585"/>
                </a:cubicBezTo>
                <a:cubicBezTo>
                  <a:pt x="634717" y="402210"/>
                  <a:pt x="624482" y="412445"/>
                  <a:pt x="611857" y="412445"/>
                </a:cubicBezTo>
                <a:cubicBezTo>
                  <a:pt x="599232" y="412445"/>
                  <a:pt x="588997" y="402210"/>
                  <a:pt x="588997" y="389585"/>
                </a:cubicBezTo>
                <a:cubicBezTo>
                  <a:pt x="588997" y="376960"/>
                  <a:pt x="599232" y="366725"/>
                  <a:pt x="611857" y="366725"/>
                </a:cubicBezTo>
                <a:close/>
                <a:moveTo>
                  <a:pt x="538232" y="366725"/>
                </a:moveTo>
                <a:cubicBezTo>
                  <a:pt x="550857" y="366725"/>
                  <a:pt x="561092" y="376960"/>
                  <a:pt x="561092" y="389585"/>
                </a:cubicBezTo>
                <a:cubicBezTo>
                  <a:pt x="561092" y="402210"/>
                  <a:pt x="550857" y="412445"/>
                  <a:pt x="538232" y="412445"/>
                </a:cubicBezTo>
                <a:cubicBezTo>
                  <a:pt x="525607" y="412445"/>
                  <a:pt x="515372" y="402210"/>
                  <a:pt x="515372" y="389585"/>
                </a:cubicBezTo>
                <a:cubicBezTo>
                  <a:pt x="515372" y="376960"/>
                  <a:pt x="525607" y="366725"/>
                  <a:pt x="538232" y="366725"/>
                </a:cubicBezTo>
                <a:close/>
                <a:moveTo>
                  <a:pt x="464607" y="366725"/>
                </a:moveTo>
                <a:cubicBezTo>
                  <a:pt x="477232" y="366725"/>
                  <a:pt x="487467" y="376960"/>
                  <a:pt x="487467" y="389585"/>
                </a:cubicBezTo>
                <a:cubicBezTo>
                  <a:pt x="487467" y="402210"/>
                  <a:pt x="477232" y="412445"/>
                  <a:pt x="464607" y="412445"/>
                </a:cubicBezTo>
                <a:cubicBezTo>
                  <a:pt x="451982" y="412445"/>
                  <a:pt x="441747" y="402210"/>
                  <a:pt x="441747" y="389585"/>
                </a:cubicBezTo>
                <a:cubicBezTo>
                  <a:pt x="441747" y="376960"/>
                  <a:pt x="451982" y="366725"/>
                  <a:pt x="464607" y="366725"/>
                </a:cubicBezTo>
                <a:close/>
                <a:moveTo>
                  <a:pt x="390982" y="366725"/>
                </a:moveTo>
                <a:cubicBezTo>
                  <a:pt x="403607" y="366725"/>
                  <a:pt x="413842" y="376960"/>
                  <a:pt x="413842" y="389585"/>
                </a:cubicBezTo>
                <a:cubicBezTo>
                  <a:pt x="413842" y="402210"/>
                  <a:pt x="403607" y="412445"/>
                  <a:pt x="390982" y="412445"/>
                </a:cubicBezTo>
                <a:cubicBezTo>
                  <a:pt x="378357" y="412445"/>
                  <a:pt x="368122" y="402210"/>
                  <a:pt x="368122" y="389585"/>
                </a:cubicBezTo>
                <a:cubicBezTo>
                  <a:pt x="368122" y="376960"/>
                  <a:pt x="378357" y="366725"/>
                  <a:pt x="390982" y="366725"/>
                </a:cubicBezTo>
                <a:close/>
                <a:moveTo>
                  <a:pt x="317357" y="366725"/>
                </a:moveTo>
                <a:cubicBezTo>
                  <a:pt x="329982" y="366725"/>
                  <a:pt x="340217" y="376960"/>
                  <a:pt x="340217" y="389585"/>
                </a:cubicBezTo>
                <a:cubicBezTo>
                  <a:pt x="340217" y="402210"/>
                  <a:pt x="329982" y="412445"/>
                  <a:pt x="317357" y="412445"/>
                </a:cubicBezTo>
                <a:cubicBezTo>
                  <a:pt x="304732" y="412445"/>
                  <a:pt x="294497" y="402210"/>
                  <a:pt x="294497" y="389585"/>
                </a:cubicBezTo>
                <a:cubicBezTo>
                  <a:pt x="294497" y="376960"/>
                  <a:pt x="304732" y="366725"/>
                  <a:pt x="317357" y="366725"/>
                </a:cubicBezTo>
                <a:close/>
                <a:moveTo>
                  <a:pt x="243732" y="366725"/>
                </a:moveTo>
                <a:cubicBezTo>
                  <a:pt x="256357" y="366725"/>
                  <a:pt x="266592" y="376960"/>
                  <a:pt x="266592" y="389585"/>
                </a:cubicBezTo>
                <a:cubicBezTo>
                  <a:pt x="266592" y="402210"/>
                  <a:pt x="256357" y="412445"/>
                  <a:pt x="243732" y="412445"/>
                </a:cubicBezTo>
                <a:cubicBezTo>
                  <a:pt x="231107" y="412445"/>
                  <a:pt x="220872" y="402210"/>
                  <a:pt x="220872" y="389585"/>
                </a:cubicBezTo>
                <a:cubicBezTo>
                  <a:pt x="220872" y="376960"/>
                  <a:pt x="231107" y="366725"/>
                  <a:pt x="243732" y="366725"/>
                </a:cubicBezTo>
                <a:close/>
                <a:moveTo>
                  <a:pt x="170108" y="366725"/>
                </a:moveTo>
                <a:cubicBezTo>
                  <a:pt x="182733" y="366725"/>
                  <a:pt x="192968" y="376960"/>
                  <a:pt x="192968" y="389585"/>
                </a:cubicBezTo>
                <a:cubicBezTo>
                  <a:pt x="192968" y="402210"/>
                  <a:pt x="182733" y="412445"/>
                  <a:pt x="170108" y="412445"/>
                </a:cubicBezTo>
                <a:cubicBezTo>
                  <a:pt x="157483" y="412445"/>
                  <a:pt x="147248" y="402210"/>
                  <a:pt x="147248" y="389585"/>
                </a:cubicBezTo>
                <a:cubicBezTo>
                  <a:pt x="147248" y="376960"/>
                  <a:pt x="157483" y="366725"/>
                  <a:pt x="170108" y="366725"/>
                </a:cubicBezTo>
                <a:close/>
                <a:moveTo>
                  <a:pt x="96484" y="366725"/>
                </a:moveTo>
                <a:cubicBezTo>
                  <a:pt x="109109" y="366725"/>
                  <a:pt x="119344" y="376960"/>
                  <a:pt x="119344" y="389585"/>
                </a:cubicBezTo>
                <a:cubicBezTo>
                  <a:pt x="119344" y="402210"/>
                  <a:pt x="109109" y="412445"/>
                  <a:pt x="96484" y="412445"/>
                </a:cubicBezTo>
                <a:cubicBezTo>
                  <a:pt x="83859" y="412445"/>
                  <a:pt x="73624" y="402210"/>
                  <a:pt x="73624" y="389585"/>
                </a:cubicBezTo>
                <a:cubicBezTo>
                  <a:pt x="73624" y="376960"/>
                  <a:pt x="83859" y="366725"/>
                  <a:pt x="96484" y="366725"/>
                </a:cubicBezTo>
                <a:close/>
                <a:moveTo>
                  <a:pt x="22860" y="366725"/>
                </a:moveTo>
                <a:cubicBezTo>
                  <a:pt x="35485" y="366725"/>
                  <a:pt x="45720" y="376960"/>
                  <a:pt x="45720" y="389585"/>
                </a:cubicBezTo>
                <a:cubicBezTo>
                  <a:pt x="45720" y="402210"/>
                  <a:pt x="35485" y="412445"/>
                  <a:pt x="22860" y="412445"/>
                </a:cubicBezTo>
                <a:cubicBezTo>
                  <a:pt x="10235" y="412445"/>
                  <a:pt x="0" y="402210"/>
                  <a:pt x="0" y="389585"/>
                </a:cubicBezTo>
                <a:cubicBezTo>
                  <a:pt x="0" y="376960"/>
                  <a:pt x="10235" y="366725"/>
                  <a:pt x="22860" y="366725"/>
                </a:cubicBezTo>
                <a:close/>
                <a:moveTo>
                  <a:pt x="759105" y="275043"/>
                </a:moveTo>
                <a:cubicBezTo>
                  <a:pt x="771730" y="275043"/>
                  <a:pt x="781965" y="285278"/>
                  <a:pt x="781965" y="297903"/>
                </a:cubicBezTo>
                <a:cubicBezTo>
                  <a:pt x="781965" y="310528"/>
                  <a:pt x="771730" y="320763"/>
                  <a:pt x="759105" y="320763"/>
                </a:cubicBezTo>
                <a:cubicBezTo>
                  <a:pt x="746480" y="320763"/>
                  <a:pt x="736245" y="310528"/>
                  <a:pt x="736245" y="297903"/>
                </a:cubicBezTo>
                <a:cubicBezTo>
                  <a:pt x="736245" y="285278"/>
                  <a:pt x="746480" y="275043"/>
                  <a:pt x="759105" y="275043"/>
                </a:cubicBezTo>
                <a:close/>
                <a:moveTo>
                  <a:pt x="685482" y="275043"/>
                </a:moveTo>
                <a:cubicBezTo>
                  <a:pt x="698107" y="275043"/>
                  <a:pt x="708342" y="285278"/>
                  <a:pt x="708342" y="297903"/>
                </a:cubicBezTo>
                <a:cubicBezTo>
                  <a:pt x="708342" y="310528"/>
                  <a:pt x="698107" y="320763"/>
                  <a:pt x="685482" y="320763"/>
                </a:cubicBezTo>
                <a:cubicBezTo>
                  <a:pt x="672857" y="320763"/>
                  <a:pt x="662622" y="310528"/>
                  <a:pt x="662622" y="297903"/>
                </a:cubicBezTo>
                <a:cubicBezTo>
                  <a:pt x="662622" y="285278"/>
                  <a:pt x="672857" y="275043"/>
                  <a:pt x="685482" y="275043"/>
                </a:cubicBezTo>
                <a:close/>
                <a:moveTo>
                  <a:pt x="611857" y="275043"/>
                </a:moveTo>
                <a:cubicBezTo>
                  <a:pt x="624482" y="275043"/>
                  <a:pt x="634717" y="285278"/>
                  <a:pt x="634717" y="297903"/>
                </a:cubicBezTo>
                <a:cubicBezTo>
                  <a:pt x="634717" y="310528"/>
                  <a:pt x="624482" y="320763"/>
                  <a:pt x="611857" y="320763"/>
                </a:cubicBezTo>
                <a:cubicBezTo>
                  <a:pt x="599232" y="320763"/>
                  <a:pt x="588997" y="310528"/>
                  <a:pt x="588997" y="297903"/>
                </a:cubicBezTo>
                <a:cubicBezTo>
                  <a:pt x="588997" y="285278"/>
                  <a:pt x="599232" y="275043"/>
                  <a:pt x="611857" y="275043"/>
                </a:cubicBezTo>
                <a:close/>
                <a:moveTo>
                  <a:pt x="538232" y="275043"/>
                </a:moveTo>
                <a:cubicBezTo>
                  <a:pt x="550857" y="275043"/>
                  <a:pt x="561092" y="285278"/>
                  <a:pt x="561092" y="297903"/>
                </a:cubicBezTo>
                <a:cubicBezTo>
                  <a:pt x="561092" y="310528"/>
                  <a:pt x="550857" y="320763"/>
                  <a:pt x="538232" y="320763"/>
                </a:cubicBezTo>
                <a:cubicBezTo>
                  <a:pt x="525607" y="320763"/>
                  <a:pt x="515372" y="310528"/>
                  <a:pt x="515372" y="297903"/>
                </a:cubicBezTo>
                <a:cubicBezTo>
                  <a:pt x="515372" y="285278"/>
                  <a:pt x="525607" y="275043"/>
                  <a:pt x="538232" y="275043"/>
                </a:cubicBezTo>
                <a:close/>
                <a:moveTo>
                  <a:pt x="464607" y="275043"/>
                </a:moveTo>
                <a:cubicBezTo>
                  <a:pt x="477232" y="275043"/>
                  <a:pt x="487467" y="285278"/>
                  <a:pt x="487467" y="297903"/>
                </a:cubicBezTo>
                <a:cubicBezTo>
                  <a:pt x="487467" y="310528"/>
                  <a:pt x="477232" y="320763"/>
                  <a:pt x="464607" y="320763"/>
                </a:cubicBezTo>
                <a:cubicBezTo>
                  <a:pt x="451982" y="320763"/>
                  <a:pt x="441747" y="310528"/>
                  <a:pt x="441747" y="297903"/>
                </a:cubicBezTo>
                <a:cubicBezTo>
                  <a:pt x="441747" y="285278"/>
                  <a:pt x="451982" y="275043"/>
                  <a:pt x="464607" y="275043"/>
                </a:cubicBezTo>
                <a:close/>
                <a:moveTo>
                  <a:pt x="390982" y="275043"/>
                </a:moveTo>
                <a:cubicBezTo>
                  <a:pt x="403607" y="275043"/>
                  <a:pt x="413842" y="285278"/>
                  <a:pt x="413842" y="297903"/>
                </a:cubicBezTo>
                <a:cubicBezTo>
                  <a:pt x="413842" y="310528"/>
                  <a:pt x="403607" y="320763"/>
                  <a:pt x="390982" y="320763"/>
                </a:cubicBezTo>
                <a:cubicBezTo>
                  <a:pt x="378357" y="320763"/>
                  <a:pt x="368122" y="310528"/>
                  <a:pt x="368122" y="297903"/>
                </a:cubicBezTo>
                <a:cubicBezTo>
                  <a:pt x="368122" y="285278"/>
                  <a:pt x="378357" y="275043"/>
                  <a:pt x="390982" y="275043"/>
                </a:cubicBezTo>
                <a:close/>
                <a:moveTo>
                  <a:pt x="317357" y="275043"/>
                </a:moveTo>
                <a:cubicBezTo>
                  <a:pt x="329982" y="275043"/>
                  <a:pt x="340217" y="285278"/>
                  <a:pt x="340217" y="297903"/>
                </a:cubicBezTo>
                <a:cubicBezTo>
                  <a:pt x="340217" y="310528"/>
                  <a:pt x="329982" y="320763"/>
                  <a:pt x="317357" y="320763"/>
                </a:cubicBezTo>
                <a:cubicBezTo>
                  <a:pt x="304732" y="320763"/>
                  <a:pt x="294497" y="310528"/>
                  <a:pt x="294497" y="297903"/>
                </a:cubicBezTo>
                <a:cubicBezTo>
                  <a:pt x="294497" y="285278"/>
                  <a:pt x="304732" y="275043"/>
                  <a:pt x="317357" y="275043"/>
                </a:cubicBezTo>
                <a:close/>
                <a:moveTo>
                  <a:pt x="243732" y="275043"/>
                </a:moveTo>
                <a:cubicBezTo>
                  <a:pt x="256357" y="275043"/>
                  <a:pt x="266592" y="285278"/>
                  <a:pt x="266592" y="297903"/>
                </a:cubicBezTo>
                <a:cubicBezTo>
                  <a:pt x="266592" y="310528"/>
                  <a:pt x="256357" y="320763"/>
                  <a:pt x="243732" y="320763"/>
                </a:cubicBezTo>
                <a:cubicBezTo>
                  <a:pt x="231107" y="320763"/>
                  <a:pt x="220872" y="310528"/>
                  <a:pt x="220872" y="297903"/>
                </a:cubicBezTo>
                <a:cubicBezTo>
                  <a:pt x="220872" y="285278"/>
                  <a:pt x="231107" y="275043"/>
                  <a:pt x="243732" y="275043"/>
                </a:cubicBezTo>
                <a:close/>
                <a:moveTo>
                  <a:pt x="170108" y="275043"/>
                </a:moveTo>
                <a:cubicBezTo>
                  <a:pt x="182733" y="275043"/>
                  <a:pt x="192968" y="285278"/>
                  <a:pt x="192968" y="297903"/>
                </a:cubicBezTo>
                <a:cubicBezTo>
                  <a:pt x="192968" y="310528"/>
                  <a:pt x="182733" y="320763"/>
                  <a:pt x="170108" y="320763"/>
                </a:cubicBezTo>
                <a:cubicBezTo>
                  <a:pt x="157483" y="320763"/>
                  <a:pt x="147248" y="310528"/>
                  <a:pt x="147248" y="297903"/>
                </a:cubicBezTo>
                <a:cubicBezTo>
                  <a:pt x="147248" y="285278"/>
                  <a:pt x="157483" y="275043"/>
                  <a:pt x="170108" y="275043"/>
                </a:cubicBezTo>
                <a:close/>
                <a:moveTo>
                  <a:pt x="96484" y="275043"/>
                </a:moveTo>
                <a:cubicBezTo>
                  <a:pt x="109109" y="275043"/>
                  <a:pt x="119344" y="285278"/>
                  <a:pt x="119344" y="297903"/>
                </a:cubicBezTo>
                <a:cubicBezTo>
                  <a:pt x="119344" y="310528"/>
                  <a:pt x="109109" y="320763"/>
                  <a:pt x="96484" y="320763"/>
                </a:cubicBezTo>
                <a:cubicBezTo>
                  <a:pt x="83859" y="320763"/>
                  <a:pt x="73624" y="310528"/>
                  <a:pt x="73624" y="297903"/>
                </a:cubicBezTo>
                <a:cubicBezTo>
                  <a:pt x="73624" y="285278"/>
                  <a:pt x="83859" y="275043"/>
                  <a:pt x="96484" y="275043"/>
                </a:cubicBezTo>
                <a:close/>
                <a:moveTo>
                  <a:pt x="22860" y="275043"/>
                </a:moveTo>
                <a:cubicBezTo>
                  <a:pt x="35485" y="275043"/>
                  <a:pt x="45720" y="285278"/>
                  <a:pt x="45720" y="297903"/>
                </a:cubicBezTo>
                <a:cubicBezTo>
                  <a:pt x="45720" y="310528"/>
                  <a:pt x="35485" y="320763"/>
                  <a:pt x="22860" y="320763"/>
                </a:cubicBezTo>
                <a:cubicBezTo>
                  <a:pt x="10235" y="320763"/>
                  <a:pt x="0" y="310528"/>
                  <a:pt x="0" y="297903"/>
                </a:cubicBezTo>
                <a:cubicBezTo>
                  <a:pt x="0" y="285278"/>
                  <a:pt x="10235" y="275043"/>
                  <a:pt x="22860" y="275043"/>
                </a:cubicBezTo>
                <a:close/>
                <a:moveTo>
                  <a:pt x="759105" y="183362"/>
                </a:moveTo>
                <a:cubicBezTo>
                  <a:pt x="771730" y="183362"/>
                  <a:pt x="781965" y="193597"/>
                  <a:pt x="781965" y="206222"/>
                </a:cubicBezTo>
                <a:cubicBezTo>
                  <a:pt x="781965" y="218847"/>
                  <a:pt x="771730" y="229082"/>
                  <a:pt x="759105" y="229082"/>
                </a:cubicBezTo>
                <a:cubicBezTo>
                  <a:pt x="746480" y="229082"/>
                  <a:pt x="736245" y="218847"/>
                  <a:pt x="736245" y="206222"/>
                </a:cubicBezTo>
                <a:cubicBezTo>
                  <a:pt x="736245" y="193597"/>
                  <a:pt x="746480" y="183362"/>
                  <a:pt x="759105" y="183362"/>
                </a:cubicBezTo>
                <a:close/>
                <a:moveTo>
                  <a:pt x="685482" y="183362"/>
                </a:moveTo>
                <a:cubicBezTo>
                  <a:pt x="698107" y="183362"/>
                  <a:pt x="708342" y="193597"/>
                  <a:pt x="708342" y="206222"/>
                </a:cubicBezTo>
                <a:cubicBezTo>
                  <a:pt x="708342" y="218847"/>
                  <a:pt x="698107" y="229082"/>
                  <a:pt x="685482" y="229082"/>
                </a:cubicBezTo>
                <a:cubicBezTo>
                  <a:pt x="672857" y="229082"/>
                  <a:pt x="662622" y="218847"/>
                  <a:pt x="662622" y="206222"/>
                </a:cubicBezTo>
                <a:cubicBezTo>
                  <a:pt x="662622" y="193597"/>
                  <a:pt x="672857" y="183362"/>
                  <a:pt x="685482" y="183362"/>
                </a:cubicBezTo>
                <a:close/>
                <a:moveTo>
                  <a:pt x="611857" y="183362"/>
                </a:moveTo>
                <a:cubicBezTo>
                  <a:pt x="624482" y="183362"/>
                  <a:pt x="634717" y="193597"/>
                  <a:pt x="634717" y="206222"/>
                </a:cubicBezTo>
                <a:cubicBezTo>
                  <a:pt x="634717" y="218847"/>
                  <a:pt x="624482" y="229082"/>
                  <a:pt x="611857" y="229082"/>
                </a:cubicBezTo>
                <a:cubicBezTo>
                  <a:pt x="599232" y="229082"/>
                  <a:pt x="588997" y="218847"/>
                  <a:pt x="588997" y="206222"/>
                </a:cubicBezTo>
                <a:cubicBezTo>
                  <a:pt x="588997" y="193597"/>
                  <a:pt x="599232" y="183362"/>
                  <a:pt x="611857" y="183362"/>
                </a:cubicBezTo>
                <a:close/>
                <a:moveTo>
                  <a:pt x="538232" y="183362"/>
                </a:moveTo>
                <a:cubicBezTo>
                  <a:pt x="550857" y="183362"/>
                  <a:pt x="561092" y="193597"/>
                  <a:pt x="561092" y="206222"/>
                </a:cubicBezTo>
                <a:cubicBezTo>
                  <a:pt x="561092" y="218847"/>
                  <a:pt x="550857" y="229082"/>
                  <a:pt x="538232" y="229082"/>
                </a:cubicBezTo>
                <a:cubicBezTo>
                  <a:pt x="525607" y="229082"/>
                  <a:pt x="515372" y="218847"/>
                  <a:pt x="515372" y="206222"/>
                </a:cubicBezTo>
                <a:cubicBezTo>
                  <a:pt x="515372" y="193597"/>
                  <a:pt x="525607" y="183362"/>
                  <a:pt x="538232" y="183362"/>
                </a:cubicBezTo>
                <a:close/>
                <a:moveTo>
                  <a:pt x="464607" y="183362"/>
                </a:moveTo>
                <a:cubicBezTo>
                  <a:pt x="477232" y="183362"/>
                  <a:pt x="487467" y="193597"/>
                  <a:pt x="487467" y="206222"/>
                </a:cubicBezTo>
                <a:cubicBezTo>
                  <a:pt x="487467" y="218847"/>
                  <a:pt x="477232" y="229082"/>
                  <a:pt x="464607" y="229082"/>
                </a:cubicBezTo>
                <a:cubicBezTo>
                  <a:pt x="451982" y="229082"/>
                  <a:pt x="441747" y="218847"/>
                  <a:pt x="441747" y="206222"/>
                </a:cubicBezTo>
                <a:cubicBezTo>
                  <a:pt x="441747" y="193597"/>
                  <a:pt x="451982" y="183362"/>
                  <a:pt x="464607" y="183362"/>
                </a:cubicBezTo>
                <a:close/>
                <a:moveTo>
                  <a:pt x="390982" y="183362"/>
                </a:moveTo>
                <a:cubicBezTo>
                  <a:pt x="403607" y="183362"/>
                  <a:pt x="413842" y="193597"/>
                  <a:pt x="413842" y="206222"/>
                </a:cubicBezTo>
                <a:cubicBezTo>
                  <a:pt x="413842" y="218847"/>
                  <a:pt x="403607" y="229082"/>
                  <a:pt x="390982" y="229082"/>
                </a:cubicBezTo>
                <a:cubicBezTo>
                  <a:pt x="378357" y="229082"/>
                  <a:pt x="368122" y="218847"/>
                  <a:pt x="368122" y="206222"/>
                </a:cubicBezTo>
                <a:cubicBezTo>
                  <a:pt x="368122" y="193597"/>
                  <a:pt x="378357" y="183362"/>
                  <a:pt x="390982" y="183362"/>
                </a:cubicBezTo>
                <a:close/>
                <a:moveTo>
                  <a:pt x="317357" y="183362"/>
                </a:moveTo>
                <a:cubicBezTo>
                  <a:pt x="329982" y="183362"/>
                  <a:pt x="340217" y="193597"/>
                  <a:pt x="340217" y="206222"/>
                </a:cubicBezTo>
                <a:cubicBezTo>
                  <a:pt x="340217" y="218847"/>
                  <a:pt x="329982" y="229082"/>
                  <a:pt x="317357" y="229082"/>
                </a:cubicBezTo>
                <a:cubicBezTo>
                  <a:pt x="304732" y="229082"/>
                  <a:pt x="294497" y="218847"/>
                  <a:pt x="294497" y="206222"/>
                </a:cubicBezTo>
                <a:cubicBezTo>
                  <a:pt x="294497" y="193597"/>
                  <a:pt x="304732" y="183362"/>
                  <a:pt x="317357" y="183362"/>
                </a:cubicBezTo>
                <a:close/>
                <a:moveTo>
                  <a:pt x="243732" y="183362"/>
                </a:moveTo>
                <a:cubicBezTo>
                  <a:pt x="256357" y="183362"/>
                  <a:pt x="266592" y="193597"/>
                  <a:pt x="266592" y="206222"/>
                </a:cubicBezTo>
                <a:cubicBezTo>
                  <a:pt x="266592" y="218847"/>
                  <a:pt x="256357" y="229082"/>
                  <a:pt x="243732" y="229082"/>
                </a:cubicBezTo>
                <a:cubicBezTo>
                  <a:pt x="231107" y="229082"/>
                  <a:pt x="220872" y="218847"/>
                  <a:pt x="220872" y="206222"/>
                </a:cubicBezTo>
                <a:cubicBezTo>
                  <a:pt x="220872" y="193597"/>
                  <a:pt x="231107" y="183362"/>
                  <a:pt x="243732" y="183362"/>
                </a:cubicBezTo>
                <a:close/>
                <a:moveTo>
                  <a:pt x="170108" y="183362"/>
                </a:moveTo>
                <a:cubicBezTo>
                  <a:pt x="182733" y="183362"/>
                  <a:pt x="192968" y="193597"/>
                  <a:pt x="192968" y="206222"/>
                </a:cubicBezTo>
                <a:cubicBezTo>
                  <a:pt x="192968" y="218847"/>
                  <a:pt x="182733" y="229082"/>
                  <a:pt x="170108" y="229082"/>
                </a:cubicBezTo>
                <a:cubicBezTo>
                  <a:pt x="157483" y="229082"/>
                  <a:pt x="147248" y="218847"/>
                  <a:pt x="147248" y="206222"/>
                </a:cubicBezTo>
                <a:cubicBezTo>
                  <a:pt x="147248" y="193597"/>
                  <a:pt x="157483" y="183362"/>
                  <a:pt x="170108" y="183362"/>
                </a:cubicBezTo>
                <a:close/>
                <a:moveTo>
                  <a:pt x="96484" y="183362"/>
                </a:moveTo>
                <a:cubicBezTo>
                  <a:pt x="109109" y="183362"/>
                  <a:pt x="119344" y="193597"/>
                  <a:pt x="119344" y="206222"/>
                </a:cubicBezTo>
                <a:cubicBezTo>
                  <a:pt x="119344" y="218847"/>
                  <a:pt x="109109" y="229082"/>
                  <a:pt x="96484" y="229082"/>
                </a:cubicBezTo>
                <a:cubicBezTo>
                  <a:pt x="83859" y="229082"/>
                  <a:pt x="73624" y="218847"/>
                  <a:pt x="73624" y="206222"/>
                </a:cubicBezTo>
                <a:cubicBezTo>
                  <a:pt x="73624" y="193597"/>
                  <a:pt x="83859" y="183362"/>
                  <a:pt x="96484" y="183362"/>
                </a:cubicBezTo>
                <a:close/>
                <a:moveTo>
                  <a:pt x="22860" y="183362"/>
                </a:moveTo>
                <a:cubicBezTo>
                  <a:pt x="35485" y="183362"/>
                  <a:pt x="45720" y="193597"/>
                  <a:pt x="45720" y="206222"/>
                </a:cubicBezTo>
                <a:cubicBezTo>
                  <a:pt x="45720" y="218847"/>
                  <a:pt x="35485" y="229082"/>
                  <a:pt x="22860" y="229082"/>
                </a:cubicBezTo>
                <a:cubicBezTo>
                  <a:pt x="10235" y="229082"/>
                  <a:pt x="0" y="218847"/>
                  <a:pt x="0" y="206222"/>
                </a:cubicBezTo>
                <a:cubicBezTo>
                  <a:pt x="0" y="193597"/>
                  <a:pt x="10235" y="183362"/>
                  <a:pt x="22860" y="183362"/>
                </a:cubicBezTo>
                <a:close/>
                <a:moveTo>
                  <a:pt x="759105" y="91681"/>
                </a:moveTo>
                <a:cubicBezTo>
                  <a:pt x="771730" y="91681"/>
                  <a:pt x="781965" y="101916"/>
                  <a:pt x="781965" y="114541"/>
                </a:cubicBezTo>
                <a:cubicBezTo>
                  <a:pt x="781965" y="127166"/>
                  <a:pt x="771730" y="137401"/>
                  <a:pt x="759105" y="137401"/>
                </a:cubicBezTo>
                <a:cubicBezTo>
                  <a:pt x="746480" y="137401"/>
                  <a:pt x="736245" y="127166"/>
                  <a:pt x="736245" y="114541"/>
                </a:cubicBezTo>
                <a:cubicBezTo>
                  <a:pt x="736245" y="101916"/>
                  <a:pt x="746480" y="91681"/>
                  <a:pt x="759105" y="91681"/>
                </a:cubicBezTo>
                <a:close/>
                <a:moveTo>
                  <a:pt x="685482" y="91681"/>
                </a:moveTo>
                <a:cubicBezTo>
                  <a:pt x="698107" y="91681"/>
                  <a:pt x="708342" y="101916"/>
                  <a:pt x="708342" y="114541"/>
                </a:cubicBezTo>
                <a:cubicBezTo>
                  <a:pt x="708342" y="127166"/>
                  <a:pt x="698107" y="137401"/>
                  <a:pt x="685482" y="137401"/>
                </a:cubicBezTo>
                <a:cubicBezTo>
                  <a:pt x="672857" y="137401"/>
                  <a:pt x="662622" y="127166"/>
                  <a:pt x="662622" y="114541"/>
                </a:cubicBezTo>
                <a:cubicBezTo>
                  <a:pt x="662622" y="101916"/>
                  <a:pt x="672857" y="91681"/>
                  <a:pt x="685482" y="91681"/>
                </a:cubicBezTo>
                <a:close/>
                <a:moveTo>
                  <a:pt x="611857" y="91681"/>
                </a:moveTo>
                <a:cubicBezTo>
                  <a:pt x="624482" y="91681"/>
                  <a:pt x="634717" y="101916"/>
                  <a:pt x="634717" y="114541"/>
                </a:cubicBezTo>
                <a:cubicBezTo>
                  <a:pt x="634717" y="127166"/>
                  <a:pt x="624482" y="137401"/>
                  <a:pt x="611857" y="137401"/>
                </a:cubicBezTo>
                <a:cubicBezTo>
                  <a:pt x="599232" y="137401"/>
                  <a:pt x="588997" y="127166"/>
                  <a:pt x="588997" y="114541"/>
                </a:cubicBezTo>
                <a:cubicBezTo>
                  <a:pt x="588997" y="101916"/>
                  <a:pt x="599232" y="91681"/>
                  <a:pt x="611857" y="91681"/>
                </a:cubicBezTo>
                <a:close/>
                <a:moveTo>
                  <a:pt x="538232" y="91681"/>
                </a:moveTo>
                <a:cubicBezTo>
                  <a:pt x="550857" y="91681"/>
                  <a:pt x="561092" y="101916"/>
                  <a:pt x="561092" y="114541"/>
                </a:cubicBezTo>
                <a:cubicBezTo>
                  <a:pt x="561092" y="127166"/>
                  <a:pt x="550857" y="137401"/>
                  <a:pt x="538232" y="137401"/>
                </a:cubicBezTo>
                <a:cubicBezTo>
                  <a:pt x="525607" y="137401"/>
                  <a:pt x="515372" y="127166"/>
                  <a:pt x="515372" y="114541"/>
                </a:cubicBezTo>
                <a:cubicBezTo>
                  <a:pt x="515372" y="101916"/>
                  <a:pt x="525607" y="91681"/>
                  <a:pt x="538232" y="91681"/>
                </a:cubicBezTo>
                <a:close/>
                <a:moveTo>
                  <a:pt x="464607" y="91681"/>
                </a:moveTo>
                <a:cubicBezTo>
                  <a:pt x="477232" y="91681"/>
                  <a:pt x="487467" y="101916"/>
                  <a:pt x="487467" y="114541"/>
                </a:cubicBezTo>
                <a:cubicBezTo>
                  <a:pt x="487467" y="127166"/>
                  <a:pt x="477232" y="137401"/>
                  <a:pt x="464607" y="137401"/>
                </a:cubicBezTo>
                <a:cubicBezTo>
                  <a:pt x="451982" y="137401"/>
                  <a:pt x="441747" y="127166"/>
                  <a:pt x="441747" y="114541"/>
                </a:cubicBezTo>
                <a:cubicBezTo>
                  <a:pt x="441747" y="101916"/>
                  <a:pt x="451982" y="91681"/>
                  <a:pt x="464607" y="91681"/>
                </a:cubicBezTo>
                <a:close/>
                <a:moveTo>
                  <a:pt x="390982" y="91681"/>
                </a:moveTo>
                <a:cubicBezTo>
                  <a:pt x="403607" y="91681"/>
                  <a:pt x="413842" y="101916"/>
                  <a:pt x="413842" y="114541"/>
                </a:cubicBezTo>
                <a:cubicBezTo>
                  <a:pt x="413842" y="127166"/>
                  <a:pt x="403607" y="137401"/>
                  <a:pt x="390982" y="137401"/>
                </a:cubicBezTo>
                <a:cubicBezTo>
                  <a:pt x="378357" y="137401"/>
                  <a:pt x="368122" y="127166"/>
                  <a:pt x="368122" y="114541"/>
                </a:cubicBezTo>
                <a:cubicBezTo>
                  <a:pt x="368122" y="101916"/>
                  <a:pt x="378357" y="91681"/>
                  <a:pt x="390982" y="91681"/>
                </a:cubicBezTo>
                <a:close/>
                <a:moveTo>
                  <a:pt x="317357" y="91681"/>
                </a:moveTo>
                <a:cubicBezTo>
                  <a:pt x="329982" y="91681"/>
                  <a:pt x="340217" y="101916"/>
                  <a:pt x="340217" y="114541"/>
                </a:cubicBezTo>
                <a:cubicBezTo>
                  <a:pt x="340217" y="127166"/>
                  <a:pt x="329982" y="137401"/>
                  <a:pt x="317357" y="137401"/>
                </a:cubicBezTo>
                <a:cubicBezTo>
                  <a:pt x="304732" y="137401"/>
                  <a:pt x="294497" y="127166"/>
                  <a:pt x="294497" y="114541"/>
                </a:cubicBezTo>
                <a:cubicBezTo>
                  <a:pt x="294497" y="101916"/>
                  <a:pt x="304732" y="91681"/>
                  <a:pt x="317357" y="91681"/>
                </a:cubicBezTo>
                <a:close/>
                <a:moveTo>
                  <a:pt x="243732" y="91681"/>
                </a:moveTo>
                <a:cubicBezTo>
                  <a:pt x="256357" y="91681"/>
                  <a:pt x="266592" y="101916"/>
                  <a:pt x="266592" y="114541"/>
                </a:cubicBezTo>
                <a:cubicBezTo>
                  <a:pt x="266592" y="127166"/>
                  <a:pt x="256357" y="137401"/>
                  <a:pt x="243732" y="137401"/>
                </a:cubicBezTo>
                <a:cubicBezTo>
                  <a:pt x="231107" y="137401"/>
                  <a:pt x="220872" y="127166"/>
                  <a:pt x="220872" y="114541"/>
                </a:cubicBezTo>
                <a:cubicBezTo>
                  <a:pt x="220872" y="101916"/>
                  <a:pt x="231107" y="91681"/>
                  <a:pt x="243732" y="91681"/>
                </a:cubicBezTo>
                <a:close/>
                <a:moveTo>
                  <a:pt x="170108" y="91681"/>
                </a:moveTo>
                <a:cubicBezTo>
                  <a:pt x="182733" y="91681"/>
                  <a:pt x="192968" y="101916"/>
                  <a:pt x="192968" y="114541"/>
                </a:cubicBezTo>
                <a:cubicBezTo>
                  <a:pt x="192968" y="127166"/>
                  <a:pt x="182733" y="137401"/>
                  <a:pt x="170108" y="137401"/>
                </a:cubicBezTo>
                <a:cubicBezTo>
                  <a:pt x="157483" y="137401"/>
                  <a:pt x="147248" y="127166"/>
                  <a:pt x="147248" y="114541"/>
                </a:cubicBezTo>
                <a:cubicBezTo>
                  <a:pt x="147248" y="101916"/>
                  <a:pt x="157483" y="91681"/>
                  <a:pt x="170108" y="91681"/>
                </a:cubicBezTo>
                <a:close/>
                <a:moveTo>
                  <a:pt x="96484" y="91681"/>
                </a:moveTo>
                <a:cubicBezTo>
                  <a:pt x="109109" y="91681"/>
                  <a:pt x="119344" y="101916"/>
                  <a:pt x="119344" y="114541"/>
                </a:cubicBezTo>
                <a:cubicBezTo>
                  <a:pt x="119344" y="127166"/>
                  <a:pt x="109109" y="137401"/>
                  <a:pt x="96484" y="137401"/>
                </a:cubicBezTo>
                <a:cubicBezTo>
                  <a:pt x="83859" y="137401"/>
                  <a:pt x="73624" y="127166"/>
                  <a:pt x="73624" y="114541"/>
                </a:cubicBezTo>
                <a:cubicBezTo>
                  <a:pt x="73624" y="101916"/>
                  <a:pt x="83859" y="91681"/>
                  <a:pt x="96484" y="91681"/>
                </a:cubicBezTo>
                <a:close/>
                <a:moveTo>
                  <a:pt x="22860" y="91681"/>
                </a:moveTo>
                <a:cubicBezTo>
                  <a:pt x="35485" y="91681"/>
                  <a:pt x="45720" y="101916"/>
                  <a:pt x="45720" y="114541"/>
                </a:cubicBezTo>
                <a:cubicBezTo>
                  <a:pt x="45720" y="127166"/>
                  <a:pt x="35485" y="137401"/>
                  <a:pt x="22860" y="137401"/>
                </a:cubicBezTo>
                <a:cubicBezTo>
                  <a:pt x="10235" y="137401"/>
                  <a:pt x="0" y="127166"/>
                  <a:pt x="0" y="114541"/>
                </a:cubicBezTo>
                <a:cubicBezTo>
                  <a:pt x="0" y="101916"/>
                  <a:pt x="10235" y="91681"/>
                  <a:pt x="22860" y="91681"/>
                </a:cubicBezTo>
                <a:close/>
                <a:moveTo>
                  <a:pt x="759105" y="0"/>
                </a:moveTo>
                <a:cubicBezTo>
                  <a:pt x="771730" y="0"/>
                  <a:pt x="781965" y="10235"/>
                  <a:pt x="781965" y="22860"/>
                </a:cubicBezTo>
                <a:cubicBezTo>
                  <a:pt x="781965" y="35485"/>
                  <a:pt x="771730" y="45720"/>
                  <a:pt x="759105" y="45720"/>
                </a:cubicBezTo>
                <a:cubicBezTo>
                  <a:pt x="746480" y="45720"/>
                  <a:pt x="736245" y="35485"/>
                  <a:pt x="736245" y="22860"/>
                </a:cubicBezTo>
                <a:cubicBezTo>
                  <a:pt x="736245" y="10235"/>
                  <a:pt x="746480" y="0"/>
                  <a:pt x="759105" y="0"/>
                </a:cubicBezTo>
                <a:close/>
                <a:moveTo>
                  <a:pt x="685482" y="0"/>
                </a:moveTo>
                <a:cubicBezTo>
                  <a:pt x="698107" y="0"/>
                  <a:pt x="708342" y="10235"/>
                  <a:pt x="708342" y="22860"/>
                </a:cubicBezTo>
                <a:cubicBezTo>
                  <a:pt x="708342" y="35485"/>
                  <a:pt x="698107" y="45720"/>
                  <a:pt x="685482" y="45720"/>
                </a:cubicBezTo>
                <a:cubicBezTo>
                  <a:pt x="672857" y="45720"/>
                  <a:pt x="662622" y="35485"/>
                  <a:pt x="662622" y="22860"/>
                </a:cubicBezTo>
                <a:cubicBezTo>
                  <a:pt x="662622" y="10235"/>
                  <a:pt x="672857" y="0"/>
                  <a:pt x="685482" y="0"/>
                </a:cubicBezTo>
                <a:close/>
                <a:moveTo>
                  <a:pt x="611857" y="0"/>
                </a:moveTo>
                <a:cubicBezTo>
                  <a:pt x="624482" y="0"/>
                  <a:pt x="634717" y="10235"/>
                  <a:pt x="634717" y="22860"/>
                </a:cubicBezTo>
                <a:cubicBezTo>
                  <a:pt x="634717" y="35485"/>
                  <a:pt x="624482" y="45720"/>
                  <a:pt x="611857" y="45720"/>
                </a:cubicBezTo>
                <a:cubicBezTo>
                  <a:pt x="599232" y="45720"/>
                  <a:pt x="588997" y="35485"/>
                  <a:pt x="588997" y="22860"/>
                </a:cubicBezTo>
                <a:cubicBezTo>
                  <a:pt x="588997" y="10235"/>
                  <a:pt x="599232" y="0"/>
                  <a:pt x="611857" y="0"/>
                </a:cubicBezTo>
                <a:close/>
                <a:moveTo>
                  <a:pt x="538232" y="0"/>
                </a:moveTo>
                <a:cubicBezTo>
                  <a:pt x="550857" y="0"/>
                  <a:pt x="561092" y="10235"/>
                  <a:pt x="561092" y="22860"/>
                </a:cubicBezTo>
                <a:cubicBezTo>
                  <a:pt x="561092" y="35485"/>
                  <a:pt x="550857" y="45720"/>
                  <a:pt x="538232" y="45720"/>
                </a:cubicBezTo>
                <a:cubicBezTo>
                  <a:pt x="525607" y="45720"/>
                  <a:pt x="515372" y="35485"/>
                  <a:pt x="515372" y="22860"/>
                </a:cubicBezTo>
                <a:cubicBezTo>
                  <a:pt x="515372" y="10235"/>
                  <a:pt x="525607" y="0"/>
                  <a:pt x="538232" y="0"/>
                </a:cubicBezTo>
                <a:close/>
                <a:moveTo>
                  <a:pt x="464607" y="0"/>
                </a:moveTo>
                <a:cubicBezTo>
                  <a:pt x="477232" y="0"/>
                  <a:pt x="487467" y="10235"/>
                  <a:pt x="487467" y="22860"/>
                </a:cubicBezTo>
                <a:cubicBezTo>
                  <a:pt x="487467" y="35485"/>
                  <a:pt x="477232" y="45720"/>
                  <a:pt x="464607" y="45720"/>
                </a:cubicBezTo>
                <a:cubicBezTo>
                  <a:pt x="451982" y="45720"/>
                  <a:pt x="441747" y="35485"/>
                  <a:pt x="441747" y="22860"/>
                </a:cubicBezTo>
                <a:cubicBezTo>
                  <a:pt x="441747" y="10235"/>
                  <a:pt x="451982" y="0"/>
                  <a:pt x="464607" y="0"/>
                </a:cubicBezTo>
                <a:close/>
                <a:moveTo>
                  <a:pt x="390982" y="0"/>
                </a:moveTo>
                <a:cubicBezTo>
                  <a:pt x="403607" y="0"/>
                  <a:pt x="413842" y="10235"/>
                  <a:pt x="413842" y="22860"/>
                </a:cubicBezTo>
                <a:cubicBezTo>
                  <a:pt x="413842" y="35485"/>
                  <a:pt x="403607" y="45720"/>
                  <a:pt x="390982" y="45720"/>
                </a:cubicBezTo>
                <a:cubicBezTo>
                  <a:pt x="378357" y="45720"/>
                  <a:pt x="368122" y="35485"/>
                  <a:pt x="368122" y="22860"/>
                </a:cubicBezTo>
                <a:cubicBezTo>
                  <a:pt x="368122" y="10235"/>
                  <a:pt x="378357" y="0"/>
                  <a:pt x="390982" y="0"/>
                </a:cubicBezTo>
                <a:close/>
                <a:moveTo>
                  <a:pt x="317357" y="0"/>
                </a:moveTo>
                <a:cubicBezTo>
                  <a:pt x="329982" y="0"/>
                  <a:pt x="340217" y="10235"/>
                  <a:pt x="340217" y="22860"/>
                </a:cubicBezTo>
                <a:cubicBezTo>
                  <a:pt x="340217" y="35485"/>
                  <a:pt x="329982" y="45720"/>
                  <a:pt x="317357" y="45720"/>
                </a:cubicBezTo>
                <a:cubicBezTo>
                  <a:pt x="304732" y="45720"/>
                  <a:pt x="294497" y="35485"/>
                  <a:pt x="294497" y="22860"/>
                </a:cubicBezTo>
                <a:cubicBezTo>
                  <a:pt x="294497" y="10235"/>
                  <a:pt x="304732" y="0"/>
                  <a:pt x="317357" y="0"/>
                </a:cubicBezTo>
                <a:close/>
                <a:moveTo>
                  <a:pt x="243732" y="0"/>
                </a:moveTo>
                <a:cubicBezTo>
                  <a:pt x="256357" y="0"/>
                  <a:pt x="266592" y="10235"/>
                  <a:pt x="266592" y="22860"/>
                </a:cubicBezTo>
                <a:cubicBezTo>
                  <a:pt x="266592" y="35485"/>
                  <a:pt x="256357" y="45720"/>
                  <a:pt x="243732" y="45720"/>
                </a:cubicBezTo>
                <a:cubicBezTo>
                  <a:pt x="231107" y="45720"/>
                  <a:pt x="220872" y="35485"/>
                  <a:pt x="220872" y="22860"/>
                </a:cubicBezTo>
                <a:cubicBezTo>
                  <a:pt x="220872" y="10235"/>
                  <a:pt x="231107" y="0"/>
                  <a:pt x="243732" y="0"/>
                </a:cubicBezTo>
                <a:close/>
                <a:moveTo>
                  <a:pt x="170108" y="0"/>
                </a:moveTo>
                <a:cubicBezTo>
                  <a:pt x="182733" y="0"/>
                  <a:pt x="192968" y="10235"/>
                  <a:pt x="192968" y="22860"/>
                </a:cubicBezTo>
                <a:cubicBezTo>
                  <a:pt x="192968" y="35485"/>
                  <a:pt x="182733" y="45720"/>
                  <a:pt x="170108" y="45720"/>
                </a:cubicBezTo>
                <a:cubicBezTo>
                  <a:pt x="157483" y="45720"/>
                  <a:pt x="147248" y="35485"/>
                  <a:pt x="147248" y="22860"/>
                </a:cubicBezTo>
                <a:cubicBezTo>
                  <a:pt x="147248" y="10235"/>
                  <a:pt x="157483" y="0"/>
                  <a:pt x="170108" y="0"/>
                </a:cubicBezTo>
                <a:close/>
                <a:moveTo>
                  <a:pt x="96484" y="0"/>
                </a:moveTo>
                <a:cubicBezTo>
                  <a:pt x="109109" y="0"/>
                  <a:pt x="119344" y="10235"/>
                  <a:pt x="119344" y="22860"/>
                </a:cubicBezTo>
                <a:cubicBezTo>
                  <a:pt x="119344" y="35485"/>
                  <a:pt x="109109" y="45720"/>
                  <a:pt x="96484" y="45720"/>
                </a:cubicBezTo>
                <a:cubicBezTo>
                  <a:pt x="83859" y="45720"/>
                  <a:pt x="73624" y="35485"/>
                  <a:pt x="73624" y="22860"/>
                </a:cubicBezTo>
                <a:cubicBezTo>
                  <a:pt x="73624" y="10235"/>
                  <a:pt x="83859" y="0"/>
                  <a:pt x="96484" y="0"/>
                </a:cubicBezTo>
                <a:close/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  <a:gradFill>
            <a:gsLst>
              <a:gs pos="66000">
                <a:srgbClr val="F37E08"/>
              </a:gs>
              <a:gs pos="0">
                <a:srgbClr val="DC0107">
                  <a:alpha val="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114" y="264702"/>
            <a:ext cx="1551940" cy="526893"/>
          </a:xfrm>
          <a:prstGeom prst="rect">
            <a:avLst/>
          </a:prstGeom>
        </p:spPr>
      </p:pic>
      <p:sp>
        <p:nvSpPr>
          <p:cNvPr id="51" name="矩形: 圆角 50"/>
          <p:cNvSpPr/>
          <p:nvPr/>
        </p:nvSpPr>
        <p:spPr>
          <a:xfrm>
            <a:off x="2947670" y="3472815"/>
            <a:ext cx="3886200" cy="855980"/>
          </a:xfrm>
          <a:prstGeom prst="roundRect">
            <a:avLst>
              <a:gd name="adj" fmla="val 50000"/>
            </a:avLst>
          </a:prstGeom>
          <a:gradFill>
            <a:gsLst>
              <a:gs pos="19000">
                <a:srgbClr val="DC0107">
                  <a:alpha val="0"/>
                </a:srgbClr>
              </a:gs>
              <a:gs pos="100000">
                <a:srgbClr val="DC0107"/>
              </a:gs>
            </a:gsLst>
            <a:lin ang="7200000" scaled="0"/>
          </a:gradFill>
          <a:ln w="6350">
            <a:gradFill>
              <a:gsLst>
                <a:gs pos="38000">
                  <a:srgbClr val="DC0107">
                    <a:alpha val="0"/>
                  </a:srgbClr>
                </a:gs>
                <a:gs pos="100000">
                  <a:srgbClr val="DC0107">
                    <a:alpha val="0"/>
                  </a:srgbClr>
                </a:gs>
                <a:gs pos="57000">
                  <a:srgbClr val="F7EFBB"/>
                </a:gs>
              </a:gsLst>
              <a:lin ang="132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3000">
                      <a:schemeClr val="bg1"/>
                    </a:gs>
                    <a:gs pos="100000">
                      <a:srgbClr val="EFC81B"/>
                    </a:gs>
                  </a:gsLst>
                  <a:lin ang="36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商贸管理学院教工第一党支部</a:t>
            </a:r>
            <a:endParaRPr lang="zh-CN" altLang="en-US" sz="16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bg1"/>
                  </a:gs>
                  <a:gs pos="100000">
                    <a:srgbClr val="EFC81B"/>
                  </a:gs>
                </a:gsLst>
                <a:lin ang="3600000" scaled="0"/>
              </a:gra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2023</a:t>
            </a:r>
            <a:r>
              <a:rPr lang="zh-CN" altLang="en-US" sz="16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endParaRPr lang="zh-CN" altLang="en-US" sz="160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468245" y="1445645"/>
            <a:ext cx="5738495" cy="922020"/>
            <a:chOff x="2696845" y="1428750"/>
            <a:chExt cx="5738495" cy="922020"/>
          </a:xfrm>
        </p:grpSpPr>
        <p:sp>
          <p:nvSpPr>
            <p:cNvPr id="53" name="矩形: 圆角 52"/>
            <p:cNvSpPr/>
            <p:nvPr/>
          </p:nvSpPr>
          <p:spPr>
            <a:xfrm>
              <a:off x="3915428" y="2038350"/>
              <a:ext cx="4161772" cy="228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F201D">
                    <a:alpha val="0"/>
                  </a:srgbClr>
                </a:gs>
                <a:gs pos="100000">
                  <a:srgbClr val="EFC81B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6"/>
              </p:custDataLst>
            </p:nvPr>
          </p:nvSpPr>
          <p:spPr>
            <a:xfrm>
              <a:off x="2696845" y="1428750"/>
              <a:ext cx="5738495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33000">
                        <a:schemeClr val="bg1"/>
                      </a:gs>
                      <a:gs pos="100000">
                        <a:srgbClr val="EFC81B"/>
                      </a:gs>
                    </a:gsLst>
                    <a:lin ang="14400000" scaled="0"/>
                  </a:gradFill>
                  <a:effectLst/>
                  <a:latin typeface="华文中宋" panose="02010600040101010101" charset="-122"/>
                  <a:ea typeface="华文中宋" panose="02010600040101010101" charset="-122"/>
                  <a:cs typeface="思源宋体 CN Light" panose="02020300000000000000" charset="-122"/>
                </a:rPr>
                <a:t>吸收预备党员大会</a:t>
              </a:r>
              <a:endParaRPr lang="zh-CN" altLang="en-US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3000">
                      <a:schemeClr val="bg1"/>
                    </a:gs>
                    <a:gs pos="100000">
                      <a:srgbClr val="EFC81B"/>
                    </a:gs>
                  </a:gsLst>
                  <a:lin ang="14400000"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思源宋体 CN Light" panose="020203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2" grpId="0" animBg="1"/>
      <p:bldP spid="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TM2NjQwMTVmNDUxODBmMDc5ODRiMDk0MjUwMjIxZjIifQ==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  <p:tag name="KSO_WPP_MARK_KEY" val="cf78c93b-b2ab-44f1-bf10-a36edbbd001c"/>
</p:tagLst>
</file>

<file path=ppt/theme/theme1.xml><?xml version="1.0" encoding="utf-8"?>
<a:theme xmlns:a="http://schemas.openxmlformats.org/drawingml/2006/main" name="第一PPT，www.1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h1cxtisi">
      <a:majorFont>
        <a:latin typeface="思源宋体 CN Light"/>
        <a:ea typeface="思源宋体 CN Light"/>
        <a:cs typeface="Arial"/>
      </a:majorFont>
      <a:minorFont>
        <a:latin typeface="思源宋体 CN Light"/>
        <a:ea typeface="思源宋体 CN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思源宋体 CN Light"/>
        <a:ea typeface="思源宋体 CN Light"/>
        <a:cs typeface="Arial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思源宋体 CN Light"/>
        <a:ea typeface="思源宋体 CN Light"/>
        <a:cs typeface="Arial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CN Light"/>
        <a:ea typeface="思源宋体 CN Light"/>
        <a:cs typeface="Arial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31</Words>
  <Application>WPS 演示</Application>
  <PresentationFormat>全屏显示(16:9)</PresentationFormat>
  <Paragraphs>5</Paragraphs>
  <Slides>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汉仪大宋简</vt:lpstr>
      <vt:lpstr>思源宋体 CN Light</vt:lpstr>
      <vt:lpstr>Arial Unicode MS</vt:lpstr>
      <vt:lpstr>华文中宋</vt:lpstr>
      <vt:lpstr>华文隶书</vt:lpstr>
      <vt:lpstr>第一PPT，www.1ppt.com</vt:lpstr>
      <vt:lpstr>第一PPT，www.1ppt.com </vt:lpstr>
      <vt:lpstr>1_自定义设计方案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政策解读</dc:title>
  <dc:creator/>
  <cp:keywords>www.1ppt.com</cp:keywords>
  <dc:description>www.1ppt.com</dc:description>
  <cp:lastModifiedBy>wps</cp:lastModifiedBy>
  <cp:revision>35</cp:revision>
  <dcterms:created xsi:type="dcterms:W3CDTF">2019-05-13T21:35:00Z</dcterms:created>
  <dcterms:modified xsi:type="dcterms:W3CDTF">2023-12-04T11:25:48Z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129518A1AB824FD692694E36A583CC34</vt:lpwstr>
  </property>
  <property fmtid="{D5CDD505-2E9C-101B-9397-08002B2CF9AE}" pid="3" name="KSOProductBuildVer">
    <vt:lpwstr>2052-11.8.2.11718</vt:lpwstr>
  </property>
</Properties>
</file>