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58" r:id="rId3"/>
    <p:sldId id="359" r:id="rId4"/>
    <p:sldId id="400" r:id="rId5"/>
    <p:sldId id="280" r:id="rId6"/>
    <p:sldId id="281" r:id="rId7"/>
    <p:sldId id="282" r:id="rId8"/>
    <p:sldId id="401" r:id="rId9"/>
    <p:sldId id="384" r:id="rId10"/>
    <p:sldId id="386" r:id="rId11"/>
    <p:sldId id="387" r:id="rId12"/>
    <p:sldId id="398" r:id="rId13"/>
    <p:sldId id="383" r:id="rId14"/>
    <p:sldId id="391" r:id="rId15"/>
    <p:sldId id="392" r:id="rId16"/>
    <p:sldId id="399" r:id="rId17"/>
    <p:sldId id="382" r:id="rId18"/>
    <p:sldId id="393" r:id="rId19"/>
    <p:sldId id="395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10" r:id="rId28"/>
    <p:sldId id="411" r:id="rId29"/>
    <p:sldId id="412" r:id="rId30"/>
    <p:sldId id="360" r:id="rId31"/>
  </p:sldIdLst>
  <p:sldSz cx="12198350" cy="6859588"/>
  <p:notesSz cx="6858000" cy="9144000"/>
  <p:defaultTextStyle>
    <a:defPPr>
      <a:defRPr lang="en-US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83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43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3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927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87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47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70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 userDrawn="1">
          <p15:clr>
            <a:srgbClr val="A4A3A4"/>
          </p15:clr>
        </p15:guide>
        <p15:guide id="2" orient="horz" pos="2929" userDrawn="1">
          <p15:clr>
            <a:srgbClr val="A4A3A4"/>
          </p15:clr>
        </p15:guide>
        <p15:guide id="3" pos="866">
          <p15:clr>
            <a:srgbClr val="A4A3A4"/>
          </p15:clr>
        </p15:guide>
        <p15:guide id="4" pos="37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EC3"/>
    <a:srgbClr val="3C96CF"/>
    <a:srgbClr val="4080DC"/>
    <a:srgbClr val="1F2D2D"/>
    <a:srgbClr val="2B3E40"/>
    <a:srgbClr val="FFFFFF"/>
    <a:srgbClr val="656D8D"/>
    <a:srgbClr val="3E5CCC"/>
    <a:srgbClr val="92D050"/>
    <a:srgbClr val="3A4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6" autoAdjust="0"/>
    <p:restoredTop sz="94660"/>
  </p:normalViewPr>
  <p:slideViewPr>
    <p:cSldViewPr>
      <p:cViewPr varScale="1">
        <p:scale>
          <a:sx n="109" d="100"/>
          <a:sy n="109" d="100"/>
        </p:scale>
        <p:origin x="-510" y="-78"/>
      </p:cViewPr>
      <p:guideLst>
        <p:guide orient="horz" pos="2161"/>
        <p:guide orient="horz" pos="2929"/>
        <p:guide pos="866"/>
        <p:guide pos="37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876" y="2841225"/>
            <a:ext cx="10368598" cy="196048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753" y="5182800"/>
            <a:ext cx="8538845" cy="2337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9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6425" y="838994"/>
            <a:ext cx="10978515" cy="152435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18" y="2134095"/>
            <a:ext cx="10978515" cy="60360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3804" y="366269"/>
            <a:ext cx="2744629" cy="780384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18" y="366269"/>
            <a:ext cx="8030580" cy="78038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794" y="1122623"/>
            <a:ext cx="9148763" cy="2388153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794" y="3602872"/>
            <a:ext cx="9148763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91" indent="0" algn="ctr">
              <a:buNone/>
              <a:defRPr sz="2000"/>
            </a:lvl2pPr>
            <a:lvl3pPr marL="914583" indent="0" algn="ctr">
              <a:buNone/>
              <a:defRPr sz="1800"/>
            </a:lvl3pPr>
            <a:lvl4pPr marL="1371874" indent="0" algn="ctr">
              <a:buNone/>
              <a:defRPr sz="1600"/>
            </a:lvl4pPr>
            <a:lvl5pPr marL="1829166" indent="0" algn="ctr">
              <a:buNone/>
              <a:defRPr sz="1600"/>
            </a:lvl5pPr>
            <a:lvl6pPr marL="2286457" indent="0" algn="ctr">
              <a:buNone/>
              <a:defRPr sz="1600"/>
            </a:lvl6pPr>
            <a:lvl7pPr marL="2743749" indent="0" algn="ctr">
              <a:buNone/>
              <a:defRPr sz="1600"/>
            </a:lvl7pPr>
            <a:lvl8pPr marL="3201040" indent="0" algn="ctr">
              <a:buNone/>
              <a:defRPr sz="1600"/>
            </a:lvl8pPr>
            <a:lvl9pPr marL="365833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78837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412151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283" y="1710134"/>
            <a:ext cx="10521077" cy="2853398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283" y="4590526"/>
            <a:ext cx="10521077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441873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636" y="1826048"/>
            <a:ext cx="5184299" cy="4352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5415" y="1826048"/>
            <a:ext cx="5184299" cy="4352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6627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225" y="365210"/>
            <a:ext cx="10521077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226" y="1681552"/>
            <a:ext cx="516047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226" y="2505655"/>
            <a:ext cx="5160473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5414" y="1681552"/>
            <a:ext cx="5185888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5414" y="2505655"/>
            <a:ext cx="5185888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666729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225" y="365210"/>
            <a:ext cx="10521077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226" y="1681552"/>
            <a:ext cx="516047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226" y="2505655"/>
            <a:ext cx="5160473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5414" y="1681552"/>
            <a:ext cx="5185888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5414" y="2505655"/>
            <a:ext cx="5185888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34436" y="6741131"/>
            <a:ext cx="1224774" cy="118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583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958063219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70137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77984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一级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352424"/>
            <a:ext cx="5334000" cy="4294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43795"/>
            <a:ext cx="10978515" cy="50292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0000"/>
              </a:lnSpc>
              <a:buSzPct val="80000"/>
              <a:buFont typeface="Wingdings" pitchFamily="2" charset="2"/>
              <a:buChar char="l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226" y="457306"/>
            <a:ext cx="3934285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5887" y="987654"/>
            <a:ext cx="6175415" cy="4874754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226" y="2057876"/>
            <a:ext cx="393428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35934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226" y="457306"/>
            <a:ext cx="3934285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5887" y="987654"/>
            <a:ext cx="6175415" cy="4874754"/>
          </a:xfrm>
        </p:spPr>
        <p:txBody>
          <a:bodyPr/>
          <a:lstStyle>
            <a:lvl1pPr marL="0" indent="0">
              <a:buNone/>
              <a:defRPr sz="3201"/>
            </a:lvl1pPr>
            <a:lvl2pPr marL="457291" indent="0">
              <a:buNone/>
              <a:defRPr sz="2801"/>
            </a:lvl2pPr>
            <a:lvl3pPr marL="914583" indent="0">
              <a:buNone/>
              <a:defRPr sz="2400"/>
            </a:lvl3pPr>
            <a:lvl4pPr marL="1371874" indent="0">
              <a:buNone/>
              <a:defRPr sz="2000"/>
            </a:lvl4pPr>
            <a:lvl5pPr marL="1829166" indent="0">
              <a:buNone/>
              <a:defRPr sz="2000"/>
            </a:lvl5pPr>
            <a:lvl6pPr marL="2286457" indent="0">
              <a:buNone/>
              <a:defRPr sz="2000"/>
            </a:lvl6pPr>
            <a:lvl7pPr marL="2743749" indent="0">
              <a:buNone/>
              <a:defRPr sz="2000"/>
            </a:lvl7pPr>
            <a:lvl8pPr marL="3201040" indent="0">
              <a:buNone/>
              <a:defRPr sz="2000"/>
            </a:lvl8pPr>
            <a:lvl9pPr marL="365833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226" y="2057876"/>
            <a:ext cx="393428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882629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44654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9444" y="365209"/>
            <a:ext cx="2630269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637" y="365209"/>
            <a:ext cx="7738328" cy="581318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79273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两级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381794"/>
            <a:ext cx="6581775" cy="400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600994"/>
            <a:ext cx="10978515" cy="45720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0000"/>
              </a:lnSpc>
              <a:buSzPct val="80000"/>
              <a:buFont typeface="Wingdings" pitchFamily="2" charset="2"/>
              <a:buChar char="l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41375" y="984137"/>
            <a:ext cx="10747058" cy="4644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55564" y="790893"/>
            <a:ext cx="2614611" cy="1590675"/>
            <a:chOff x="-177800" y="-127000"/>
            <a:chExt cx="2614611" cy="1590675"/>
          </a:xfrm>
        </p:grpSpPr>
        <p:sp>
          <p:nvSpPr>
            <p:cNvPr id="9" name="矩形 8"/>
            <p:cNvSpPr/>
            <p:nvPr userDrawn="1"/>
          </p:nvSpPr>
          <p:spPr>
            <a:xfrm>
              <a:off x="-177800" y="463550"/>
              <a:ext cx="1000125" cy="10001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 dirty="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-177800" y="-127000"/>
              <a:ext cx="1409700" cy="5905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22325" y="463550"/>
              <a:ext cx="409575" cy="40957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1231900" y="463550"/>
              <a:ext cx="409575" cy="4095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822325" y="1054100"/>
              <a:ext cx="409575" cy="409575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1472405" y="704055"/>
              <a:ext cx="759619" cy="75961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2027236" y="499267"/>
              <a:ext cx="409575" cy="40957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9922332" y="795416"/>
            <a:ext cx="2080110" cy="1255630"/>
            <a:chOff x="9308250" y="152843"/>
            <a:chExt cx="3083581" cy="1861361"/>
          </a:xfrm>
        </p:grpSpPr>
        <p:sp>
          <p:nvSpPr>
            <p:cNvPr id="17" name="矩形 16"/>
            <p:cNvSpPr/>
            <p:nvPr/>
          </p:nvSpPr>
          <p:spPr>
            <a:xfrm>
              <a:off x="10149384" y="1574633"/>
              <a:ext cx="439571" cy="439571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1558225" y="588184"/>
              <a:ext cx="833606" cy="833606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9308250" y="255692"/>
              <a:ext cx="724464" cy="724464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0149384" y="152843"/>
              <a:ext cx="1268947" cy="1268947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Freeform 3"/>
          <p:cNvSpPr/>
          <p:nvPr userDrawn="1"/>
        </p:nvSpPr>
        <p:spPr>
          <a:xfrm rot="10800000">
            <a:off x="2746373" y="1524793"/>
            <a:ext cx="7696201" cy="45723"/>
          </a:xfrm>
          <a:custGeom>
            <a:avLst/>
            <a:gdLst>
              <a:gd name="connsiteX0" fmla="*/ 6350 w 8458200"/>
              <a:gd name="connsiteY0" fmla="*/ 6350 h 21844"/>
              <a:gd name="connsiteX1" fmla="*/ 8451849 w 84582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58200" h="21844">
                <a:moveTo>
                  <a:pt x="6350" y="6350"/>
                </a:moveTo>
                <a:lnTo>
                  <a:pt x="8451849" y="6350"/>
                </a:lnTo>
              </a:path>
            </a:pathLst>
          </a:custGeom>
          <a:ln w="12700">
            <a:solidFill>
              <a:srgbClr val="3958CB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 userDrawn="1"/>
        </p:nvSpPr>
        <p:spPr>
          <a:xfrm>
            <a:off x="-73026" y="0"/>
            <a:ext cx="12271375" cy="6859588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  <a:gd name="connsiteX4" fmla="*/ 0 w 9144000"/>
              <a:gd name="connsiteY4" fmla="*/ 514350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ECEC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3" tIns="60981" rIns="121963" bIns="60981" rtlCol="0" anchor="ctr"/>
          <a:lstStyle/>
          <a:p>
            <a:pPr algn="ctr"/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1"/>
          <p:cNvSpPr txBox="1"/>
          <p:nvPr userDrawn="1"/>
        </p:nvSpPr>
        <p:spPr>
          <a:xfrm>
            <a:off x="2172326" y="711365"/>
            <a:ext cx="1359346" cy="886482"/>
          </a:xfrm>
          <a:prstGeom prst="rect">
            <a:avLst/>
          </a:prstGeom>
          <a:noFill/>
        </p:spPr>
        <p:txBody>
          <a:bodyPr wrap="none" lIns="0" tIns="0" rIns="0" bIns="60981" rtlCol="0">
            <a:spAutoFit/>
          </a:bodyPr>
          <a:lstStyle/>
          <a:p>
            <a:pPr>
              <a:lnSpc>
                <a:spcPts val="6935"/>
              </a:lnSpc>
            </a:pPr>
            <a:r>
              <a:rPr lang="zh-CN" altLang="en-US" sz="5300" dirty="0">
                <a:solidFill>
                  <a:srgbClr val="4197DF"/>
                </a:solidFill>
                <a:latin typeface="Microsoft YaHei UI" pitchFamily="18" charset="0"/>
                <a:cs typeface="Microsoft YaHei UI" pitchFamily="18" charset="0"/>
              </a:rPr>
              <a:t>内容</a:t>
            </a:r>
            <a:endParaRPr lang="en-US" altLang="zh-CN" sz="5300" dirty="0">
              <a:solidFill>
                <a:srgbClr val="4197DF"/>
              </a:solidFill>
              <a:latin typeface="Microsoft YaHei UI" pitchFamily="18" charset="0"/>
              <a:cs typeface="Microsoft YaHei UI" pitchFamily="18" charset="0"/>
            </a:endParaRPr>
          </a:p>
        </p:txBody>
      </p:sp>
      <p:sp>
        <p:nvSpPr>
          <p:cNvPr id="11" name="TextBox 1"/>
          <p:cNvSpPr txBox="1"/>
          <p:nvPr userDrawn="1"/>
        </p:nvSpPr>
        <p:spPr>
          <a:xfrm>
            <a:off x="2233987" y="1642914"/>
            <a:ext cx="1274388" cy="266761"/>
          </a:xfrm>
          <a:prstGeom prst="rect">
            <a:avLst/>
          </a:prstGeom>
          <a:noFill/>
        </p:spPr>
        <p:txBody>
          <a:bodyPr wrap="none" lIns="0" tIns="0" rIns="0" bIns="60981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900" dirty="0">
                <a:solidFill>
                  <a:srgbClr val="4197DF"/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</a:p>
        </p:txBody>
      </p:sp>
      <p:sp>
        <p:nvSpPr>
          <p:cNvPr id="12" name="TextBox 1"/>
          <p:cNvSpPr txBox="1"/>
          <p:nvPr userDrawn="1"/>
        </p:nvSpPr>
        <p:spPr>
          <a:xfrm>
            <a:off x="3567791" y="762794"/>
            <a:ext cx="718145" cy="946434"/>
          </a:xfrm>
          <a:prstGeom prst="rect">
            <a:avLst/>
          </a:prstGeom>
          <a:noFill/>
        </p:spPr>
        <p:txBody>
          <a:bodyPr wrap="none" lIns="0" tIns="0" rIns="0" bIns="60981" rtlCol="0">
            <a:spAutoFit/>
          </a:bodyPr>
          <a:lstStyle/>
          <a:p>
            <a:pPr>
              <a:lnSpc>
                <a:spcPts val="6935"/>
              </a:lnSpc>
            </a:pPr>
            <a:r>
              <a:rPr lang="zh-CN" altLang="en-US" sz="2800" dirty="0">
                <a:solidFill>
                  <a:srgbClr val="4197DF"/>
                </a:solidFill>
                <a:latin typeface="Microsoft YaHei UI" pitchFamily="18" charset="0"/>
                <a:cs typeface="Microsoft YaHei UI" pitchFamily="18" charset="0"/>
              </a:rPr>
              <a:t>导航</a:t>
            </a:r>
            <a:endParaRPr lang="en-US" altLang="zh-CN" sz="2800" dirty="0">
              <a:solidFill>
                <a:srgbClr val="4197DF"/>
              </a:solidFill>
              <a:latin typeface="Microsoft YaHei UI" pitchFamily="18" charset="0"/>
              <a:cs typeface="Microsoft YaHei UI" pitchFamily="18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571625" y="828675"/>
            <a:ext cx="488950" cy="985838"/>
          </a:xfrm>
          <a:prstGeom prst="rect">
            <a:avLst/>
          </a:prstGeom>
          <a:solidFill>
            <a:srgbClr val="1A8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366269"/>
            <a:ext cx="10978515" cy="152435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2134095"/>
            <a:ext cx="5387605" cy="6036015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2134095"/>
            <a:ext cx="5387605" cy="6036015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366269"/>
            <a:ext cx="10978515" cy="15243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2047291"/>
            <a:ext cx="5389723" cy="8532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835" indent="0">
              <a:buNone/>
              <a:defRPr sz="2400" b="1"/>
            </a:lvl3pPr>
            <a:lvl4pPr marL="1829435" indent="0">
              <a:buNone/>
              <a:defRPr sz="2100" b="1"/>
            </a:lvl4pPr>
            <a:lvl5pPr marL="2439035" indent="0">
              <a:buNone/>
              <a:defRPr sz="2100" b="1"/>
            </a:lvl5pPr>
            <a:lvl6pPr marL="3049270" indent="0">
              <a:buNone/>
              <a:defRPr sz="2100" b="1"/>
            </a:lvl6pPr>
            <a:lvl7pPr marL="3658870" indent="0">
              <a:buNone/>
              <a:defRPr sz="2100" b="1"/>
            </a:lvl7pPr>
            <a:lvl8pPr marL="4268470" indent="0">
              <a:buNone/>
              <a:defRPr sz="2100" b="1"/>
            </a:lvl8pPr>
            <a:lvl9pPr marL="487870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18" y="2900505"/>
            <a:ext cx="5389723" cy="526960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593" y="2047291"/>
            <a:ext cx="5391840" cy="8532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835" indent="0">
              <a:buNone/>
              <a:defRPr sz="2400" b="1"/>
            </a:lvl3pPr>
            <a:lvl4pPr marL="1829435" indent="0">
              <a:buNone/>
              <a:defRPr sz="2100" b="1"/>
            </a:lvl4pPr>
            <a:lvl5pPr marL="2439035" indent="0">
              <a:buNone/>
              <a:defRPr sz="2100" b="1"/>
            </a:lvl5pPr>
            <a:lvl6pPr marL="3049270" indent="0">
              <a:buNone/>
              <a:defRPr sz="2100" b="1"/>
            </a:lvl6pPr>
            <a:lvl7pPr marL="3658870" indent="0">
              <a:buNone/>
              <a:defRPr sz="2100" b="1"/>
            </a:lvl7pPr>
            <a:lvl8pPr marL="4268470" indent="0">
              <a:buNone/>
              <a:defRPr sz="2100" b="1"/>
            </a:lvl8pPr>
            <a:lvl9pPr marL="487870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593" y="2900505"/>
            <a:ext cx="5391840" cy="526960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364151"/>
            <a:ext cx="4013173" cy="154975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216" y="364152"/>
            <a:ext cx="6819216" cy="7805958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18" y="1913910"/>
            <a:ext cx="4013173" cy="6256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835" indent="0">
              <a:buNone/>
              <a:defRPr sz="1300"/>
            </a:lvl3pPr>
            <a:lvl4pPr marL="1829435" indent="0">
              <a:buNone/>
              <a:defRPr sz="1200"/>
            </a:lvl4pPr>
            <a:lvl5pPr marL="2439035" indent="0">
              <a:buNone/>
              <a:defRPr sz="1200"/>
            </a:lvl5pPr>
            <a:lvl6pPr marL="3049270" indent="0">
              <a:buNone/>
              <a:defRPr sz="1200"/>
            </a:lvl6pPr>
            <a:lvl7pPr marL="3658870" indent="0">
              <a:buNone/>
              <a:defRPr sz="1200"/>
            </a:lvl7pPr>
            <a:lvl8pPr marL="4268470" indent="0">
              <a:buNone/>
              <a:defRPr sz="1200"/>
            </a:lvl8pPr>
            <a:lvl9pPr marL="487870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62" y="6402282"/>
            <a:ext cx="7319010" cy="755826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962" y="817223"/>
            <a:ext cx="7319010" cy="548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835" indent="0">
              <a:buNone/>
              <a:defRPr sz="3200"/>
            </a:lvl3pPr>
            <a:lvl4pPr marL="1829435" indent="0">
              <a:buNone/>
              <a:defRPr sz="2700"/>
            </a:lvl4pPr>
            <a:lvl5pPr marL="2439035" indent="0">
              <a:buNone/>
              <a:defRPr sz="2700"/>
            </a:lvl5pPr>
            <a:lvl6pPr marL="3049270" indent="0">
              <a:buNone/>
              <a:defRPr sz="2700"/>
            </a:lvl6pPr>
            <a:lvl7pPr marL="3658870" indent="0">
              <a:buNone/>
              <a:defRPr sz="2700"/>
            </a:lvl7pPr>
            <a:lvl8pPr marL="4268470" indent="0">
              <a:buNone/>
              <a:defRPr sz="2700"/>
            </a:lvl8pPr>
            <a:lvl9pPr marL="487870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962" y="7158108"/>
            <a:ext cx="7319010" cy="10733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835" indent="0">
              <a:buNone/>
              <a:defRPr sz="1300"/>
            </a:lvl3pPr>
            <a:lvl4pPr marL="1829435" indent="0">
              <a:buNone/>
              <a:defRPr sz="1200"/>
            </a:lvl4pPr>
            <a:lvl5pPr marL="2439035" indent="0">
              <a:buNone/>
              <a:defRPr sz="1200"/>
            </a:lvl5pPr>
            <a:lvl6pPr marL="3049270" indent="0">
              <a:buNone/>
              <a:defRPr sz="1200"/>
            </a:lvl6pPr>
            <a:lvl7pPr marL="3658870" indent="0">
              <a:buNone/>
              <a:defRPr sz="1200"/>
            </a:lvl7pPr>
            <a:lvl8pPr marL="4268470" indent="0">
              <a:buNone/>
              <a:defRPr sz="1200"/>
            </a:lvl8pPr>
            <a:lvl9pPr marL="487870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917" y="8477096"/>
            <a:ext cx="2846282" cy="486946"/>
          </a:xfrm>
          <a:prstGeom prst="rect">
            <a:avLst/>
          </a:prstGeom>
        </p:spPr>
        <p:txBody>
          <a:bodyPr vert="horz" lIns="121963" tIns="60981" rIns="121963" bIns="6098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7770" y="8477096"/>
            <a:ext cx="3862811" cy="486946"/>
          </a:xfrm>
          <a:prstGeom prst="rect">
            <a:avLst/>
          </a:prstGeom>
        </p:spPr>
        <p:txBody>
          <a:bodyPr vert="horz" lIns="121963" tIns="60981" rIns="121963" bIns="6098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151" y="8477096"/>
            <a:ext cx="2846282" cy="486946"/>
          </a:xfrm>
          <a:prstGeom prst="rect">
            <a:avLst/>
          </a:prstGeom>
        </p:spPr>
        <p:txBody>
          <a:bodyPr vert="horz" lIns="121963" tIns="60981" rIns="121963" bIns="6098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609521" y="1143794"/>
            <a:ext cx="10971372" cy="500036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矩形 23"/>
          <p:cNvSpPr/>
          <p:nvPr/>
        </p:nvSpPr>
        <p:spPr>
          <a:xfrm>
            <a:off x="0" y="332656"/>
            <a:ext cx="12198350" cy="432048"/>
          </a:xfrm>
          <a:prstGeom prst="rect">
            <a:avLst/>
          </a:prstGeom>
          <a:solidFill>
            <a:srgbClr val="4080DC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0" y="764704"/>
            <a:ext cx="1219835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283362" y="306064"/>
            <a:ext cx="485233" cy="485233"/>
          </a:xfrm>
          <a:prstGeom prst="ellipse">
            <a:avLst/>
          </a:prstGeom>
          <a:solidFill>
            <a:srgbClr val="408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11283362" y="442092"/>
            <a:ext cx="483393" cy="246221"/>
          </a:xfrm>
          <a:prstGeom prst="rect">
            <a:avLst/>
          </a:prstGeom>
          <a:solidFill>
            <a:srgbClr val="4080DC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‹#›</a:t>
            </a:fld>
            <a:r>
              <a:rPr lang="zh-CN" altLang="en-US" sz="1600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endParaRPr lang="zh-CN" altLang="en-US" sz="1600" b="0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72942" y="362834"/>
            <a:ext cx="5305686" cy="399960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0" name="等腰三角形 39">
            <a:hlinkClick r:id="" action="ppaction://hlinkshowjump?jump=previousslide"/>
          </p:cNvPr>
          <p:cNvSpPr/>
          <p:nvPr/>
        </p:nvSpPr>
        <p:spPr>
          <a:xfrm rot="5400000" flipH="1">
            <a:off x="385417" y="517775"/>
            <a:ext cx="98663" cy="10114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/>
          </a:p>
        </p:txBody>
      </p:sp>
      <p:sp>
        <p:nvSpPr>
          <p:cNvPr id="41" name="等腰三角形 40">
            <a:hlinkClick r:id="" action="ppaction://hlinkshowjump?jump=previousslide"/>
          </p:cNvPr>
          <p:cNvSpPr/>
          <p:nvPr/>
        </p:nvSpPr>
        <p:spPr>
          <a:xfrm rot="5400000" flipH="1">
            <a:off x="525117" y="517775"/>
            <a:ext cx="98663" cy="10114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/>
          </a:p>
        </p:txBody>
      </p:sp>
      <p:sp>
        <p:nvSpPr>
          <p:cNvPr id="42" name="等腰三角形 41">
            <a:hlinkClick r:id="" action="ppaction://hlinkshowjump?jump=previousslide"/>
          </p:cNvPr>
          <p:cNvSpPr/>
          <p:nvPr/>
        </p:nvSpPr>
        <p:spPr>
          <a:xfrm rot="5400000" flipH="1">
            <a:off x="658467" y="517775"/>
            <a:ext cx="98663" cy="10114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92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1235" indent="-381000" algn="l" defTabSz="12192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4635" indent="-304800" algn="l" defTabSz="1219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235" indent="-304800" algn="l" defTabSz="12192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744470" indent="-304800" algn="l" defTabSz="12192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354070" indent="-304800" algn="l" defTabSz="12192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670" indent="-304800" algn="l" defTabSz="12192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905" indent="-304800" algn="l" defTabSz="12192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505" indent="-304800" algn="l" defTabSz="12192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8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4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927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87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47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70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637" y="365210"/>
            <a:ext cx="10521077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637" y="1826048"/>
            <a:ext cx="10521077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636" y="6357822"/>
            <a:ext cx="2744629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40704" y="6357822"/>
            <a:ext cx="41169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5085" y="6357822"/>
            <a:ext cx="2744629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79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ipe dir="r"/>
  </p:transition>
  <p:txStyles>
    <p:titleStyle>
      <a:lvl1pPr algn="l" defTabSz="914583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6" indent="-228646" algn="l" defTabSz="9145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93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229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20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11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103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38998" y="2134394"/>
            <a:ext cx="6340197" cy="22561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583">
              <a:lnSpc>
                <a:spcPct val="110000"/>
              </a:lnSpc>
            </a:pPr>
            <a:r>
              <a:rPr lang="zh-CN" altLang="en-US" sz="7201" b="1" dirty="0">
                <a:solidFill>
                  <a:prstClr val="black"/>
                </a:solidFill>
                <a:cs typeface="+mn-ea"/>
                <a:sym typeface="+mn-lt"/>
              </a:rPr>
              <a:t>第</a:t>
            </a:r>
            <a:r>
              <a:rPr lang="en-US" altLang="zh-CN" sz="7201" b="1" dirty="0">
                <a:solidFill>
                  <a:prstClr val="black"/>
                </a:solidFill>
                <a:cs typeface="+mn-ea"/>
                <a:sym typeface="+mn-lt"/>
              </a:rPr>
              <a:t>2</a:t>
            </a:r>
            <a:r>
              <a:rPr lang="zh-CN" altLang="en-US" sz="7201" b="1" dirty="0">
                <a:solidFill>
                  <a:prstClr val="black"/>
                </a:solidFill>
                <a:cs typeface="+mn-ea"/>
                <a:sym typeface="+mn-lt"/>
              </a:rPr>
              <a:t>章 </a:t>
            </a:r>
            <a:endParaRPr lang="en-US" altLang="zh-CN" sz="7201" b="1" dirty="0" smtClean="0">
              <a:solidFill>
                <a:prstClr val="black"/>
              </a:solidFill>
              <a:cs typeface="+mn-ea"/>
              <a:sym typeface="+mn-lt"/>
            </a:endParaRPr>
          </a:p>
          <a:p>
            <a:pPr algn="ctr" defTabSz="914583">
              <a:lnSpc>
                <a:spcPct val="110000"/>
              </a:lnSpc>
            </a:pPr>
            <a:r>
              <a:rPr lang="zh-CN" altLang="en-US" sz="6000" b="1" dirty="0" smtClean="0">
                <a:solidFill>
                  <a:prstClr val="black"/>
                </a:solidFill>
                <a:cs typeface="+mn-ea"/>
                <a:sym typeface="+mn-lt"/>
              </a:rPr>
              <a:t>云</a:t>
            </a:r>
            <a:r>
              <a:rPr lang="zh-CN" altLang="en-US" sz="6000" b="1" dirty="0">
                <a:solidFill>
                  <a:prstClr val="black"/>
                </a:solidFill>
                <a:cs typeface="+mn-ea"/>
                <a:sym typeface="+mn-lt"/>
              </a:rPr>
              <a:t>存储与备份技术</a:t>
            </a:r>
            <a:endParaRPr lang="zh-CN" altLang="en-US" sz="6000" b="1" dirty="0">
              <a:solidFill>
                <a:prstClr val="black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26043" y="5928463"/>
            <a:ext cx="2262158" cy="6805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583">
              <a:lnSpc>
                <a:spcPct val="110000"/>
              </a:lnSpc>
            </a:pPr>
            <a:r>
              <a:rPr lang="zh-CN" altLang="en-US" sz="1800" dirty="0">
                <a:solidFill>
                  <a:prstClr val="white"/>
                </a:solidFill>
                <a:cs typeface="+mn-ea"/>
                <a:sym typeface="+mn-lt"/>
              </a:rPr>
              <a:t>云计算技术应用</a:t>
            </a:r>
            <a:r>
              <a:rPr lang="zh-CN" altLang="en-US" sz="1800" dirty="0" smtClean="0">
                <a:solidFill>
                  <a:prstClr val="white"/>
                </a:solidFill>
                <a:cs typeface="+mn-ea"/>
                <a:sym typeface="+mn-lt"/>
              </a:rPr>
              <a:t>基础</a:t>
            </a:r>
            <a:endParaRPr lang="en-US" altLang="zh-CN" sz="1800" dirty="0" smtClean="0">
              <a:solidFill>
                <a:prstClr val="white"/>
              </a:solidFill>
              <a:cs typeface="+mn-ea"/>
              <a:sym typeface="+mn-lt"/>
            </a:endParaRPr>
          </a:p>
          <a:p>
            <a:pPr defTabSz="914583">
              <a:lnSpc>
                <a:spcPct val="110000"/>
              </a:lnSpc>
            </a:pPr>
            <a:r>
              <a:rPr lang="zh-CN" altLang="en-US" sz="1800" dirty="0" smtClean="0">
                <a:solidFill>
                  <a:prstClr val="white"/>
                </a:solidFill>
                <a:cs typeface="+mn-ea"/>
                <a:sym typeface="+mn-lt"/>
              </a:rPr>
              <a:t>主编</a:t>
            </a:r>
            <a:r>
              <a:rPr lang="zh-CN" altLang="en-US" sz="1800" dirty="0" smtClean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：崔升广</a:t>
            </a:r>
            <a:endParaRPr lang="en-US" altLang="zh-CN" sz="1800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" b="315"/>
          <a:stretch/>
        </p:blipFill>
        <p:spPr bwMode="auto">
          <a:xfrm>
            <a:off x="7623175" y="288910"/>
            <a:ext cx="2069627" cy="132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2.2.2</a:t>
            </a:r>
            <a:r>
              <a:rPr lang="zh-CN" altLang="en-US" dirty="0"/>
              <a:t>云存储系统结构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03375" y="2600493"/>
            <a:ext cx="10363200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2000" dirty="0"/>
              <a:t>与传统的存储设备相比，云存储不仅仅是一个硬件，而是一个网络设备、存储设备、服务器、应用软件、公用访问接口、接入网和客户端程序等多个部分组成的复杂系统，各部分以存储设备为核心，通过应用软件来对外提供数据存储和业务访问服务。云存储系统的结构模型，如图</a:t>
            </a:r>
            <a:r>
              <a:rPr lang="en-US" altLang="zh-CN" sz="2000" dirty="0"/>
              <a:t>2.9</a:t>
            </a:r>
            <a:r>
              <a:rPr lang="zh-CN" altLang="en-US" sz="2000" dirty="0"/>
              <a:t>所示</a:t>
            </a:r>
          </a:p>
          <a:p>
            <a:pPr indent="457200"/>
            <a:r>
              <a:rPr lang="en-US" altLang="zh-CN" sz="2000" dirty="0"/>
              <a:t>1</a:t>
            </a:r>
            <a:r>
              <a:rPr lang="zh-CN" altLang="en-US" sz="2000" dirty="0"/>
              <a:t>．存储层</a:t>
            </a:r>
          </a:p>
          <a:p>
            <a:pPr indent="457200"/>
            <a:r>
              <a:rPr lang="en-US" altLang="zh-CN" sz="2000" dirty="0"/>
              <a:t>2</a:t>
            </a:r>
            <a:r>
              <a:rPr lang="zh-CN" altLang="en-US" sz="2000" dirty="0"/>
              <a:t>．基础管理层</a:t>
            </a:r>
          </a:p>
          <a:p>
            <a:pPr indent="457200"/>
            <a:r>
              <a:rPr lang="en-US" altLang="zh-CN" sz="2000" dirty="0"/>
              <a:t>3</a:t>
            </a:r>
            <a:r>
              <a:rPr lang="zh-CN" altLang="en-US" sz="2000" dirty="0"/>
              <a:t>．应用接口层</a:t>
            </a:r>
          </a:p>
          <a:p>
            <a:pPr indent="457200"/>
            <a:r>
              <a:rPr lang="en-US" altLang="zh-CN" sz="2000" dirty="0"/>
              <a:t>4</a:t>
            </a:r>
            <a:r>
              <a:rPr lang="zh-CN" altLang="en-US" sz="2000" dirty="0"/>
              <a:t>．访问层</a:t>
            </a:r>
          </a:p>
          <a:p>
            <a:pPr indent="457200"/>
            <a:endParaRPr lang="zh-CN" altLang="zh-CN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8" name="矩形 7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4" y="3582195"/>
            <a:ext cx="3671443" cy="290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8628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2.2.3</a:t>
            </a:r>
            <a:r>
              <a:rPr lang="zh-CN" altLang="en-US" dirty="0"/>
              <a:t>云存储关键技术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03375" y="2600493"/>
            <a:ext cx="8229600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2000" dirty="0"/>
              <a:t>云存储相对传统存储从功能、性能、安全各方面都有质的飞跃，云存储服务是随着云存储相关技术（存储虚拟化技术、分布式存储技术等）的发展而不断发展的，云存储相关技术主要包括如下几种。</a:t>
            </a:r>
          </a:p>
          <a:p>
            <a:pPr indent="457200"/>
            <a:r>
              <a:rPr lang="en-US" altLang="zh-CN" sz="2000" dirty="0"/>
              <a:t>1</a:t>
            </a:r>
            <a:r>
              <a:rPr lang="zh-CN" altLang="en-US" sz="2000" dirty="0"/>
              <a:t>．存储虚拟化技术</a:t>
            </a:r>
          </a:p>
          <a:p>
            <a:pPr indent="457200"/>
            <a:r>
              <a:rPr lang="en-US" altLang="zh-CN" sz="2000" dirty="0"/>
              <a:t>2</a:t>
            </a:r>
            <a:r>
              <a:rPr lang="zh-CN" altLang="en-US" sz="2000" dirty="0"/>
              <a:t>．分布式存储技术</a:t>
            </a:r>
          </a:p>
          <a:p>
            <a:pPr indent="457200"/>
            <a:r>
              <a:rPr lang="en-US" altLang="zh-CN" sz="2000" dirty="0"/>
              <a:t>3</a:t>
            </a:r>
            <a:r>
              <a:rPr lang="zh-CN" altLang="en-US" sz="2000" dirty="0"/>
              <a:t>．重复数据删除技术</a:t>
            </a:r>
          </a:p>
          <a:p>
            <a:pPr indent="457200"/>
            <a:r>
              <a:rPr lang="en-US" altLang="zh-CN" sz="2000" dirty="0"/>
              <a:t>4</a:t>
            </a:r>
            <a:r>
              <a:rPr lang="zh-CN" altLang="en-US" sz="2000" dirty="0"/>
              <a:t>．数据备份技术</a:t>
            </a:r>
          </a:p>
          <a:p>
            <a:pPr indent="457200"/>
            <a:r>
              <a:rPr lang="en-US" altLang="zh-CN" sz="2000" dirty="0"/>
              <a:t>5</a:t>
            </a:r>
            <a:r>
              <a:rPr lang="zh-CN" altLang="en-US" sz="2000" dirty="0"/>
              <a:t>．内容分发网络技术</a:t>
            </a:r>
          </a:p>
          <a:p>
            <a:pPr indent="457200"/>
            <a:r>
              <a:rPr lang="en-US" altLang="zh-CN" sz="2000" dirty="0"/>
              <a:t>6</a:t>
            </a:r>
            <a:r>
              <a:rPr lang="zh-CN" altLang="en-US" sz="2000" dirty="0"/>
              <a:t>．数据备份技术</a:t>
            </a:r>
          </a:p>
          <a:p>
            <a:pPr indent="457200"/>
            <a:endParaRPr lang="zh-CN" altLang="zh-CN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8" name="矩形 7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733797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993775" y="5746248"/>
            <a:ext cx="9551753" cy="926432"/>
            <a:chOff x="1325" y="8641"/>
            <a:chExt cx="16104" cy="1770"/>
          </a:xfrm>
        </p:grpSpPr>
        <p:sp>
          <p:nvSpPr>
            <p:cNvPr id="42" name="矩形 41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0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文本占位符 15"/>
          <p:cNvSpPr txBox="1">
            <a:spLocks/>
          </p:cNvSpPr>
          <p:nvPr/>
        </p:nvSpPr>
        <p:spPr>
          <a:xfrm>
            <a:off x="2974975" y="1112360"/>
            <a:ext cx="3657600" cy="609600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91235" indent="-3810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463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23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4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40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6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90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2.3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数据存储技术</a:t>
            </a:r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53D4BEBF-E775-4E77-9BD3-C2318AEACBD4}"/>
              </a:ext>
            </a:extLst>
          </p:cNvPr>
          <p:cNvGrpSpPr>
            <a:grpSpLocks/>
          </p:cNvGrpSpPr>
          <p:nvPr/>
        </p:nvGrpSpPr>
        <p:grpSpPr bwMode="auto">
          <a:xfrm>
            <a:off x="2356829" y="2377347"/>
            <a:ext cx="7934037" cy="3372562"/>
            <a:chOff x="2290763" y="2182813"/>
            <a:chExt cx="8264525" cy="4683125"/>
          </a:xfrm>
        </p:grpSpPr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DA41E17F-E29E-483E-B2E1-AEFABB947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091" y="2182813"/>
              <a:ext cx="5980849" cy="3542760"/>
            </a:xfrm>
            <a:custGeom>
              <a:avLst/>
              <a:gdLst>
                <a:gd name="T0" fmla="*/ 2147483647 w 2269"/>
                <a:gd name="T1" fmla="*/ 2147483647 h 1621"/>
                <a:gd name="T2" fmla="*/ 2147483647 w 2269"/>
                <a:gd name="T3" fmla="*/ 2147483647 h 1621"/>
                <a:gd name="T4" fmla="*/ 2147483647 w 2269"/>
                <a:gd name="T5" fmla="*/ 2147483647 h 1621"/>
                <a:gd name="T6" fmla="*/ 0 w 2269"/>
                <a:gd name="T7" fmla="*/ 2147483647 h 1621"/>
                <a:gd name="T8" fmla="*/ 0 w 2269"/>
                <a:gd name="T9" fmla="*/ 2147483647 h 1621"/>
                <a:gd name="T10" fmla="*/ 2147483647 w 2269"/>
                <a:gd name="T11" fmla="*/ 0 h 1621"/>
                <a:gd name="T12" fmla="*/ 2147483647 w 2269"/>
                <a:gd name="T13" fmla="*/ 0 h 1621"/>
                <a:gd name="T14" fmla="*/ 2147483647 w 2269"/>
                <a:gd name="T15" fmla="*/ 2147483647 h 1621"/>
                <a:gd name="T16" fmla="*/ 2147483647 w 2269"/>
                <a:gd name="T17" fmla="*/ 2147483647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9"/>
                <a:gd name="T28" fmla="*/ 0 h 1621"/>
                <a:gd name="T29" fmla="*/ 2269 w 2269"/>
                <a:gd name="T30" fmla="*/ 1621 h 16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9" h="1621">
                  <a:moveTo>
                    <a:pt x="2269" y="1496"/>
                  </a:moveTo>
                  <a:cubicBezTo>
                    <a:pt x="2269" y="1576"/>
                    <a:pt x="2224" y="1621"/>
                    <a:pt x="2144" y="1621"/>
                  </a:cubicBezTo>
                  <a:cubicBezTo>
                    <a:pt x="125" y="1621"/>
                    <a:pt x="125" y="1621"/>
                    <a:pt x="125" y="1621"/>
                  </a:cubicBezTo>
                  <a:cubicBezTo>
                    <a:pt x="44" y="1621"/>
                    <a:pt x="0" y="1576"/>
                    <a:pt x="0" y="149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44"/>
                    <a:pt x="44" y="0"/>
                    <a:pt x="125" y="0"/>
                  </a:cubicBezTo>
                  <a:cubicBezTo>
                    <a:pt x="2144" y="0"/>
                    <a:pt x="2144" y="0"/>
                    <a:pt x="2144" y="0"/>
                  </a:cubicBezTo>
                  <a:cubicBezTo>
                    <a:pt x="2224" y="0"/>
                    <a:pt x="2269" y="44"/>
                    <a:pt x="2269" y="124"/>
                  </a:cubicBezTo>
                  <a:lnTo>
                    <a:pt x="2269" y="1496"/>
                  </a:lnTo>
                  <a:close/>
                </a:path>
              </a:pathLst>
            </a:custGeom>
            <a:solidFill>
              <a:srgbClr val="1E1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Oval 7">
              <a:extLst>
                <a:ext uri="{FF2B5EF4-FFF2-40B4-BE49-F238E27FC236}">
                  <a16:creationId xmlns="" xmlns:a16="http://schemas.microsoft.com/office/drawing/2014/main" id="{DEDC5A2F-3C0F-41BD-AFDE-9F98BAF27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205" y="3508770"/>
              <a:ext cx="40326" cy="35057"/>
            </a:xfrm>
            <a:prstGeom prst="ellipse">
              <a:avLst/>
            </a:prstGeom>
            <a:solidFill>
              <a:srgbClr val="4F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919E7D9B-8409-484D-98FC-B9C863918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013" y="2570496"/>
              <a:ext cx="5030025" cy="2761209"/>
            </a:xfrm>
            <a:custGeom>
              <a:avLst/>
              <a:gdLst>
                <a:gd name="T0" fmla="*/ 2147483647 w 1908"/>
                <a:gd name="T1" fmla="*/ 2147483647 h 1264"/>
                <a:gd name="T2" fmla="*/ 2147483647 w 1908"/>
                <a:gd name="T3" fmla="*/ 2147483647 h 1264"/>
                <a:gd name="T4" fmla="*/ 2147483647 w 1908"/>
                <a:gd name="T5" fmla="*/ 2147483647 h 1264"/>
                <a:gd name="T6" fmla="*/ 0 w 1908"/>
                <a:gd name="T7" fmla="*/ 2147483647 h 1264"/>
                <a:gd name="T8" fmla="*/ 0 w 1908"/>
                <a:gd name="T9" fmla="*/ 2147483647 h 1264"/>
                <a:gd name="T10" fmla="*/ 2147483647 w 1908"/>
                <a:gd name="T11" fmla="*/ 0 h 1264"/>
                <a:gd name="T12" fmla="*/ 2147483647 w 1908"/>
                <a:gd name="T13" fmla="*/ 0 h 1264"/>
                <a:gd name="T14" fmla="*/ 2147483647 w 1908"/>
                <a:gd name="T15" fmla="*/ 2147483647 h 1264"/>
                <a:gd name="T16" fmla="*/ 2147483647 w 1908"/>
                <a:gd name="T17" fmla="*/ 2147483647 h 1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8"/>
                <a:gd name="T28" fmla="*/ 0 h 1264"/>
                <a:gd name="T29" fmla="*/ 1908 w 1908"/>
                <a:gd name="T30" fmla="*/ 1264 h 12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8" h="1264">
                  <a:moveTo>
                    <a:pt x="1908" y="1256"/>
                  </a:moveTo>
                  <a:cubicBezTo>
                    <a:pt x="1908" y="1260"/>
                    <a:pt x="1905" y="1264"/>
                    <a:pt x="1900" y="1264"/>
                  </a:cubicBezTo>
                  <a:cubicBezTo>
                    <a:pt x="8" y="1264"/>
                    <a:pt x="8" y="1264"/>
                    <a:pt x="8" y="1264"/>
                  </a:cubicBezTo>
                  <a:cubicBezTo>
                    <a:pt x="3" y="1264"/>
                    <a:pt x="0" y="1260"/>
                    <a:pt x="0" y="125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900" y="0"/>
                    <a:pt x="1900" y="0"/>
                    <a:pt x="1900" y="0"/>
                  </a:cubicBezTo>
                  <a:cubicBezTo>
                    <a:pt x="1905" y="0"/>
                    <a:pt x="1908" y="3"/>
                    <a:pt x="1908" y="8"/>
                  </a:cubicBezTo>
                  <a:lnTo>
                    <a:pt x="1908" y="1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ts val="3500"/>
                </a:lnSpc>
              </a:pPr>
              <a:r>
                <a:rPr lang="en-US" altLang="zh-CN" dirty="0"/>
                <a:t>2.3.1 DAS</a:t>
              </a:r>
              <a:r>
                <a:rPr lang="zh-CN" altLang="en-US" dirty="0"/>
                <a:t>技术</a:t>
              </a:r>
            </a:p>
            <a:p>
              <a:pPr>
                <a:lnSpc>
                  <a:spcPts val="3500"/>
                </a:lnSpc>
              </a:pPr>
              <a:r>
                <a:rPr lang="en-US" altLang="zh-CN" dirty="0"/>
                <a:t>2.3.2 NAS</a:t>
              </a:r>
              <a:r>
                <a:rPr lang="zh-CN" altLang="en-US" dirty="0"/>
                <a:t>技术</a:t>
              </a:r>
            </a:p>
            <a:p>
              <a:pPr>
                <a:lnSpc>
                  <a:spcPts val="3500"/>
                </a:lnSpc>
              </a:pPr>
              <a:r>
                <a:rPr lang="en-US" altLang="zh-CN" dirty="0"/>
                <a:t>2.3.3 SAN</a:t>
              </a:r>
              <a:r>
                <a:rPr lang="zh-CN" altLang="en-US" dirty="0"/>
                <a:t>技术</a:t>
              </a:r>
              <a:endParaRPr lang="zh-CN" altLang="en-US" dirty="0"/>
            </a:p>
          </p:txBody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0D380BAB-C6C3-4AF9-BED1-09C51B6BF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373" y="3401538"/>
              <a:ext cx="1360442" cy="3423156"/>
            </a:xfrm>
            <a:custGeom>
              <a:avLst/>
              <a:gdLst>
                <a:gd name="T0" fmla="*/ 0 w 516"/>
                <a:gd name="T1" fmla="*/ 2147483647 h 1566"/>
                <a:gd name="T2" fmla="*/ 2147483647 w 516"/>
                <a:gd name="T3" fmla="*/ 2147483647 h 1566"/>
                <a:gd name="T4" fmla="*/ 2147483647 w 516"/>
                <a:gd name="T5" fmla="*/ 2147483647 h 1566"/>
                <a:gd name="T6" fmla="*/ 2147483647 w 516"/>
                <a:gd name="T7" fmla="*/ 2147483647 h 1566"/>
                <a:gd name="T8" fmla="*/ 2147483647 w 516"/>
                <a:gd name="T9" fmla="*/ 2147483647 h 1566"/>
                <a:gd name="T10" fmla="*/ 2147483647 w 516"/>
                <a:gd name="T11" fmla="*/ 2147483647 h 1566"/>
                <a:gd name="T12" fmla="*/ 2147483647 w 516"/>
                <a:gd name="T13" fmla="*/ 2147483647 h 1566"/>
                <a:gd name="T14" fmla="*/ 2147483647 w 516"/>
                <a:gd name="T15" fmla="*/ 2147483647 h 1566"/>
                <a:gd name="T16" fmla="*/ 2147483647 w 516"/>
                <a:gd name="T17" fmla="*/ 2147483647 h 1566"/>
                <a:gd name="T18" fmla="*/ 2147483647 w 516"/>
                <a:gd name="T19" fmla="*/ 2147483647 h 1566"/>
                <a:gd name="T20" fmla="*/ 2147483647 w 516"/>
                <a:gd name="T21" fmla="*/ 2147483647 h 1566"/>
                <a:gd name="T22" fmla="*/ 2147483647 w 516"/>
                <a:gd name="T23" fmla="*/ 2147483647 h 1566"/>
                <a:gd name="T24" fmla="*/ 2147483647 w 516"/>
                <a:gd name="T25" fmla="*/ 2147483647 h 1566"/>
                <a:gd name="T26" fmla="*/ 2147483647 w 516"/>
                <a:gd name="T27" fmla="*/ 2147483647 h 1566"/>
                <a:gd name="T28" fmla="*/ 2147483647 w 516"/>
                <a:gd name="T29" fmla="*/ 2147483647 h 1566"/>
                <a:gd name="T30" fmla="*/ 2147483647 w 516"/>
                <a:gd name="T31" fmla="*/ 2147483647 h 1566"/>
                <a:gd name="T32" fmla="*/ 2147483647 w 516"/>
                <a:gd name="T33" fmla="*/ 2147483647 h 1566"/>
                <a:gd name="T34" fmla="*/ 2147483647 w 516"/>
                <a:gd name="T35" fmla="*/ 2147483647 h 1566"/>
                <a:gd name="T36" fmla="*/ 2147483647 w 516"/>
                <a:gd name="T37" fmla="*/ 2147483647 h 1566"/>
                <a:gd name="T38" fmla="*/ 2147483647 w 516"/>
                <a:gd name="T39" fmla="*/ 2147483647 h 1566"/>
                <a:gd name="T40" fmla="*/ 2147483647 w 516"/>
                <a:gd name="T41" fmla="*/ 2147483647 h 1566"/>
                <a:gd name="T42" fmla="*/ 2147483647 w 516"/>
                <a:gd name="T43" fmla="*/ 2147483647 h 1566"/>
                <a:gd name="T44" fmla="*/ 2147483647 w 516"/>
                <a:gd name="T45" fmla="*/ 2147483647 h 1566"/>
                <a:gd name="T46" fmla="*/ 2147483647 w 516"/>
                <a:gd name="T47" fmla="*/ 2147483647 h 1566"/>
                <a:gd name="T48" fmla="*/ 2147483647 w 516"/>
                <a:gd name="T49" fmla="*/ 2147483647 h 1566"/>
                <a:gd name="T50" fmla="*/ 2147483647 w 516"/>
                <a:gd name="T51" fmla="*/ 2147483647 h 1566"/>
                <a:gd name="T52" fmla="*/ 2147483647 w 516"/>
                <a:gd name="T53" fmla="*/ 2147483647 h 1566"/>
                <a:gd name="T54" fmla="*/ 2147483647 w 516"/>
                <a:gd name="T55" fmla="*/ 2147483647 h 1566"/>
                <a:gd name="T56" fmla="*/ 2147483647 w 516"/>
                <a:gd name="T57" fmla="*/ 2147483647 h 1566"/>
                <a:gd name="T58" fmla="*/ 2147483647 w 516"/>
                <a:gd name="T59" fmla="*/ 2147483647 h 1566"/>
                <a:gd name="T60" fmla="*/ 0 w 516"/>
                <a:gd name="T61" fmla="*/ 2147483647 h 15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6"/>
                <a:gd name="T94" fmla="*/ 0 h 1566"/>
                <a:gd name="T95" fmla="*/ 516 w 516"/>
                <a:gd name="T96" fmla="*/ 1566 h 15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6" h="1566">
                  <a:moveTo>
                    <a:pt x="0" y="1561"/>
                  </a:moveTo>
                  <a:cubicBezTo>
                    <a:pt x="0" y="1561"/>
                    <a:pt x="40" y="1341"/>
                    <a:pt x="59" y="1260"/>
                  </a:cubicBezTo>
                  <a:cubicBezTo>
                    <a:pt x="78" y="1179"/>
                    <a:pt x="100" y="1064"/>
                    <a:pt x="109" y="931"/>
                  </a:cubicBezTo>
                  <a:cubicBezTo>
                    <a:pt x="112" y="883"/>
                    <a:pt x="110" y="737"/>
                    <a:pt x="113" y="635"/>
                  </a:cubicBezTo>
                  <a:cubicBezTo>
                    <a:pt x="116" y="533"/>
                    <a:pt x="107" y="498"/>
                    <a:pt x="116" y="435"/>
                  </a:cubicBezTo>
                  <a:cubicBezTo>
                    <a:pt x="123" y="384"/>
                    <a:pt x="117" y="379"/>
                    <a:pt x="118" y="359"/>
                  </a:cubicBezTo>
                  <a:cubicBezTo>
                    <a:pt x="120" y="338"/>
                    <a:pt x="123" y="312"/>
                    <a:pt x="134" y="295"/>
                  </a:cubicBezTo>
                  <a:cubicBezTo>
                    <a:pt x="145" y="278"/>
                    <a:pt x="194" y="215"/>
                    <a:pt x="219" y="191"/>
                  </a:cubicBezTo>
                  <a:cubicBezTo>
                    <a:pt x="244" y="166"/>
                    <a:pt x="326" y="81"/>
                    <a:pt x="326" y="81"/>
                  </a:cubicBezTo>
                  <a:cubicBezTo>
                    <a:pt x="326" y="81"/>
                    <a:pt x="325" y="35"/>
                    <a:pt x="340" y="21"/>
                  </a:cubicBezTo>
                  <a:cubicBezTo>
                    <a:pt x="355" y="5"/>
                    <a:pt x="380" y="0"/>
                    <a:pt x="407" y="6"/>
                  </a:cubicBezTo>
                  <a:cubicBezTo>
                    <a:pt x="435" y="12"/>
                    <a:pt x="452" y="30"/>
                    <a:pt x="464" y="55"/>
                  </a:cubicBezTo>
                  <a:cubicBezTo>
                    <a:pt x="464" y="55"/>
                    <a:pt x="483" y="108"/>
                    <a:pt x="489" y="141"/>
                  </a:cubicBezTo>
                  <a:cubicBezTo>
                    <a:pt x="494" y="173"/>
                    <a:pt x="497" y="182"/>
                    <a:pt x="490" y="220"/>
                  </a:cubicBezTo>
                  <a:cubicBezTo>
                    <a:pt x="482" y="259"/>
                    <a:pt x="471" y="283"/>
                    <a:pt x="470" y="310"/>
                  </a:cubicBezTo>
                  <a:cubicBezTo>
                    <a:pt x="470" y="336"/>
                    <a:pt x="468" y="361"/>
                    <a:pt x="481" y="415"/>
                  </a:cubicBezTo>
                  <a:cubicBezTo>
                    <a:pt x="495" y="468"/>
                    <a:pt x="504" y="533"/>
                    <a:pt x="505" y="545"/>
                  </a:cubicBezTo>
                  <a:cubicBezTo>
                    <a:pt x="506" y="557"/>
                    <a:pt x="516" y="611"/>
                    <a:pt x="513" y="657"/>
                  </a:cubicBezTo>
                  <a:cubicBezTo>
                    <a:pt x="510" y="704"/>
                    <a:pt x="502" y="749"/>
                    <a:pt x="496" y="766"/>
                  </a:cubicBezTo>
                  <a:cubicBezTo>
                    <a:pt x="491" y="783"/>
                    <a:pt x="490" y="790"/>
                    <a:pt x="490" y="792"/>
                  </a:cubicBezTo>
                  <a:cubicBezTo>
                    <a:pt x="490" y="795"/>
                    <a:pt x="490" y="811"/>
                    <a:pt x="488" y="819"/>
                  </a:cubicBezTo>
                  <a:cubicBezTo>
                    <a:pt x="485" y="828"/>
                    <a:pt x="481" y="837"/>
                    <a:pt x="481" y="837"/>
                  </a:cubicBezTo>
                  <a:cubicBezTo>
                    <a:pt x="481" y="837"/>
                    <a:pt x="487" y="856"/>
                    <a:pt x="488" y="871"/>
                  </a:cubicBezTo>
                  <a:cubicBezTo>
                    <a:pt x="489" y="886"/>
                    <a:pt x="495" y="934"/>
                    <a:pt x="485" y="966"/>
                  </a:cubicBezTo>
                  <a:cubicBezTo>
                    <a:pt x="475" y="997"/>
                    <a:pt x="459" y="1022"/>
                    <a:pt x="451" y="1034"/>
                  </a:cubicBezTo>
                  <a:cubicBezTo>
                    <a:pt x="442" y="1045"/>
                    <a:pt x="439" y="1056"/>
                    <a:pt x="435" y="1071"/>
                  </a:cubicBezTo>
                  <a:cubicBezTo>
                    <a:pt x="430" y="1087"/>
                    <a:pt x="428" y="1089"/>
                    <a:pt x="425" y="1116"/>
                  </a:cubicBezTo>
                  <a:cubicBezTo>
                    <a:pt x="421" y="1144"/>
                    <a:pt x="414" y="1194"/>
                    <a:pt x="416" y="1216"/>
                  </a:cubicBezTo>
                  <a:cubicBezTo>
                    <a:pt x="418" y="1238"/>
                    <a:pt x="422" y="1430"/>
                    <a:pt x="423" y="1461"/>
                  </a:cubicBezTo>
                  <a:cubicBezTo>
                    <a:pt x="424" y="1491"/>
                    <a:pt x="416" y="1566"/>
                    <a:pt x="416" y="1566"/>
                  </a:cubicBezTo>
                  <a:lnTo>
                    <a:pt x="0" y="1561"/>
                  </a:lnTo>
                  <a:close/>
                </a:path>
              </a:pathLst>
            </a:custGeom>
            <a:solidFill>
              <a:srgbClr val="F5C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="" xmlns:a16="http://schemas.microsoft.com/office/drawing/2014/main" id="{071966AC-FEBD-4B15-B4D7-9F2E70590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882" y="3657244"/>
              <a:ext cx="261053" cy="913530"/>
            </a:xfrm>
            <a:custGeom>
              <a:avLst/>
              <a:gdLst>
                <a:gd name="T0" fmla="*/ 2147483647 w 99"/>
                <a:gd name="T1" fmla="*/ 2147483647 h 418"/>
                <a:gd name="T2" fmla="*/ 2147483647 w 99"/>
                <a:gd name="T3" fmla="*/ 2147483647 h 418"/>
                <a:gd name="T4" fmla="*/ 2147483647 w 99"/>
                <a:gd name="T5" fmla="*/ 2147483647 h 418"/>
                <a:gd name="T6" fmla="*/ 2147483647 w 99"/>
                <a:gd name="T7" fmla="*/ 2147483647 h 418"/>
                <a:gd name="T8" fmla="*/ 2147483647 w 99"/>
                <a:gd name="T9" fmla="*/ 2147483647 h 418"/>
                <a:gd name="T10" fmla="*/ 0 w 99"/>
                <a:gd name="T11" fmla="*/ 2147483647 h 418"/>
                <a:gd name="T12" fmla="*/ 2147483647 w 99"/>
                <a:gd name="T13" fmla="*/ 2147483647 h 418"/>
                <a:gd name="T14" fmla="*/ 2147483647 w 99"/>
                <a:gd name="T15" fmla="*/ 2147483647 h 418"/>
                <a:gd name="T16" fmla="*/ 2147483647 w 99"/>
                <a:gd name="T17" fmla="*/ 2147483647 h 418"/>
                <a:gd name="T18" fmla="*/ 2147483647 w 99"/>
                <a:gd name="T19" fmla="*/ 0 h 418"/>
                <a:gd name="T20" fmla="*/ 2147483647 w 99"/>
                <a:gd name="T21" fmla="*/ 2147483647 h 4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418"/>
                <a:gd name="T35" fmla="*/ 99 w 99"/>
                <a:gd name="T36" fmla="*/ 418 h 4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418">
                  <a:moveTo>
                    <a:pt x="96" y="37"/>
                  </a:moveTo>
                  <a:cubicBezTo>
                    <a:pt x="96" y="37"/>
                    <a:pt x="92" y="81"/>
                    <a:pt x="94" y="90"/>
                  </a:cubicBezTo>
                  <a:cubicBezTo>
                    <a:pt x="96" y="99"/>
                    <a:pt x="92" y="130"/>
                    <a:pt x="93" y="141"/>
                  </a:cubicBezTo>
                  <a:cubicBezTo>
                    <a:pt x="95" y="151"/>
                    <a:pt x="93" y="190"/>
                    <a:pt x="91" y="206"/>
                  </a:cubicBezTo>
                  <a:cubicBezTo>
                    <a:pt x="89" y="222"/>
                    <a:pt x="84" y="260"/>
                    <a:pt x="66" y="300"/>
                  </a:cubicBezTo>
                  <a:cubicBezTo>
                    <a:pt x="49" y="340"/>
                    <a:pt x="0" y="418"/>
                    <a:pt x="0" y="418"/>
                  </a:cubicBezTo>
                  <a:cubicBezTo>
                    <a:pt x="0" y="418"/>
                    <a:pt x="44" y="318"/>
                    <a:pt x="50" y="293"/>
                  </a:cubicBezTo>
                  <a:cubicBezTo>
                    <a:pt x="57" y="268"/>
                    <a:pt x="69" y="164"/>
                    <a:pt x="70" y="135"/>
                  </a:cubicBezTo>
                  <a:cubicBezTo>
                    <a:pt x="71" y="105"/>
                    <a:pt x="87" y="50"/>
                    <a:pt x="89" y="44"/>
                  </a:cubicBezTo>
                  <a:cubicBezTo>
                    <a:pt x="90" y="38"/>
                    <a:pt x="99" y="0"/>
                    <a:pt x="99" y="0"/>
                  </a:cubicBezTo>
                  <a:lnTo>
                    <a:pt x="96" y="37"/>
                  </a:lnTo>
                  <a:close/>
                </a:path>
              </a:pathLst>
            </a:custGeom>
            <a:solidFill>
              <a:srgbClr val="E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="" xmlns:a16="http://schemas.microsoft.com/office/drawing/2014/main" id="{9F931828-73B2-4217-8A9B-DB8CC96F4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646" y="3420098"/>
              <a:ext cx="297132" cy="241271"/>
            </a:xfrm>
            <a:custGeom>
              <a:avLst/>
              <a:gdLst>
                <a:gd name="T0" fmla="*/ 2147483647 w 113"/>
                <a:gd name="T1" fmla="*/ 2147483647 h 111"/>
                <a:gd name="T2" fmla="*/ 2147483647 w 113"/>
                <a:gd name="T3" fmla="*/ 2147483647 h 111"/>
                <a:gd name="T4" fmla="*/ 2147483647 w 113"/>
                <a:gd name="T5" fmla="*/ 2147483647 h 111"/>
                <a:gd name="T6" fmla="*/ 2147483647 w 113"/>
                <a:gd name="T7" fmla="*/ 2147483647 h 111"/>
                <a:gd name="T8" fmla="*/ 2147483647 w 113"/>
                <a:gd name="T9" fmla="*/ 2147483647 h 111"/>
                <a:gd name="T10" fmla="*/ 2147483647 w 113"/>
                <a:gd name="T11" fmla="*/ 2147483647 h 111"/>
                <a:gd name="T12" fmla="*/ 2147483647 w 113"/>
                <a:gd name="T13" fmla="*/ 2147483647 h 111"/>
                <a:gd name="T14" fmla="*/ 2147483647 w 113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1"/>
                <a:gd name="T26" fmla="*/ 113 w 113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1">
                  <a:moveTo>
                    <a:pt x="1" y="68"/>
                  </a:moveTo>
                  <a:cubicBezTo>
                    <a:pt x="3" y="76"/>
                    <a:pt x="6" y="107"/>
                    <a:pt x="26" y="109"/>
                  </a:cubicBezTo>
                  <a:cubicBezTo>
                    <a:pt x="46" y="111"/>
                    <a:pt x="85" y="108"/>
                    <a:pt x="101" y="100"/>
                  </a:cubicBezTo>
                  <a:cubicBezTo>
                    <a:pt x="110" y="95"/>
                    <a:pt x="113" y="80"/>
                    <a:pt x="108" y="59"/>
                  </a:cubicBezTo>
                  <a:cubicBezTo>
                    <a:pt x="102" y="33"/>
                    <a:pt x="89" y="14"/>
                    <a:pt x="75" y="8"/>
                  </a:cubicBezTo>
                  <a:cubicBezTo>
                    <a:pt x="56" y="0"/>
                    <a:pt x="27" y="3"/>
                    <a:pt x="17" y="13"/>
                  </a:cubicBezTo>
                  <a:cubicBezTo>
                    <a:pt x="6" y="22"/>
                    <a:pt x="2" y="41"/>
                    <a:pt x="1" y="50"/>
                  </a:cubicBezTo>
                  <a:cubicBezTo>
                    <a:pt x="0" y="60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F5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="" xmlns:a16="http://schemas.microsoft.com/office/drawing/2014/main" id="{82544A47-7DD1-43F1-BD7E-21508FE81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381" y="3943882"/>
              <a:ext cx="237706" cy="43306"/>
            </a:xfrm>
            <a:custGeom>
              <a:avLst/>
              <a:gdLst>
                <a:gd name="T0" fmla="*/ 2147483647 w 90"/>
                <a:gd name="T1" fmla="*/ 2147483647 h 20"/>
                <a:gd name="T2" fmla="*/ 2147483647 w 90"/>
                <a:gd name="T3" fmla="*/ 2147483647 h 20"/>
                <a:gd name="T4" fmla="*/ 2147483647 w 90"/>
                <a:gd name="T5" fmla="*/ 2147483647 h 20"/>
                <a:gd name="T6" fmla="*/ 2147483647 w 90"/>
                <a:gd name="T7" fmla="*/ 2147483647 h 20"/>
                <a:gd name="T8" fmla="*/ 2147483647 w 90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0"/>
                <a:gd name="T17" fmla="*/ 90 w 9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0">
                  <a:moveTo>
                    <a:pt x="3" y="7"/>
                  </a:moveTo>
                  <a:cubicBezTo>
                    <a:pt x="29" y="20"/>
                    <a:pt x="59" y="16"/>
                    <a:pt x="86" y="11"/>
                  </a:cubicBezTo>
                  <a:cubicBezTo>
                    <a:pt x="90" y="11"/>
                    <a:pt x="88" y="5"/>
                    <a:pt x="85" y="5"/>
                  </a:cubicBezTo>
                  <a:cubicBezTo>
                    <a:pt x="59" y="10"/>
                    <a:pt x="30" y="14"/>
                    <a:pt x="7" y="2"/>
                  </a:cubicBezTo>
                  <a:cubicBezTo>
                    <a:pt x="3" y="0"/>
                    <a:pt x="0" y="6"/>
                    <a:pt x="3" y="7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="" xmlns:a16="http://schemas.microsoft.com/office/drawing/2014/main" id="{E81EAC28-D48D-4F46-A100-D7621CF0B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728" y="3890267"/>
              <a:ext cx="203748" cy="20621"/>
            </a:xfrm>
            <a:custGeom>
              <a:avLst/>
              <a:gdLst>
                <a:gd name="T0" fmla="*/ 2147483647 w 77"/>
                <a:gd name="T1" fmla="*/ 2147483647 h 10"/>
                <a:gd name="T2" fmla="*/ 2147483647 w 77"/>
                <a:gd name="T3" fmla="*/ 2147483647 h 10"/>
                <a:gd name="T4" fmla="*/ 2147483647 w 77"/>
                <a:gd name="T5" fmla="*/ 2147483647 h 10"/>
                <a:gd name="T6" fmla="*/ 2147483647 w 77"/>
                <a:gd name="T7" fmla="*/ 2147483647 h 10"/>
                <a:gd name="T8" fmla="*/ 2147483647 w 77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0"/>
                <a:gd name="T17" fmla="*/ 77 w 7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0">
                  <a:moveTo>
                    <a:pt x="4" y="9"/>
                  </a:moveTo>
                  <a:cubicBezTo>
                    <a:pt x="27" y="9"/>
                    <a:pt x="50" y="10"/>
                    <a:pt x="73" y="7"/>
                  </a:cubicBezTo>
                  <a:cubicBezTo>
                    <a:pt x="77" y="6"/>
                    <a:pt x="77" y="0"/>
                    <a:pt x="73" y="1"/>
                  </a:cubicBezTo>
                  <a:cubicBezTo>
                    <a:pt x="50" y="3"/>
                    <a:pt x="27" y="3"/>
                    <a:pt x="4" y="3"/>
                  </a:cubicBezTo>
                  <a:cubicBezTo>
                    <a:pt x="0" y="3"/>
                    <a:pt x="0" y="9"/>
                    <a:pt x="4" y="9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="" xmlns:a16="http://schemas.microsoft.com/office/drawing/2014/main" id="{F55BD6F9-2066-45F5-BBF1-33314CB26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657" y="5230659"/>
              <a:ext cx="89140" cy="134040"/>
            </a:xfrm>
            <a:custGeom>
              <a:avLst/>
              <a:gdLst>
                <a:gd name="T0" fmla="*/ 2147483647 w 34"/>
                <a:gd name="T1" fmla="*/ 2147483647 h 61"/>
                <a:gd name="T2" fmla="*/ 2147483647 w 34"/>
                <a:gd name="T3" fmla="*/ 2147483647 h 61"/>
                <a:gd name="T4" fmla="*/ 2147483647 w 34"/>
                <a:gd name="T5" fmla="*/ 2147483647 h 61"/>
                <a:gd name="T6" fmla="*/ 2147483647 w 34"/>
                <a:gd name="T7" fmla="*/ 2147483647 h 61"/>
                <a:gd name="T8" fmla="*/ 2147483647 w 34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1"/>
                <a:gd name="T17" fmla="*/ 34 w 34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1">
                  <a:moveTo>
                    <a:pt x="27" y="4"/>
                  </a:moveTo>
                  <a:cubicBezTo>
                    <a:pt x="22" y="22"/>
                    <a:pt x="15" y="39"/>
                    <a:pt x="3" y="54"/>
                  </a:cubicBezTo>
                  <a:cubicBezTo>
                    <a:pt x="0" y="57"/>
                    <a:pt x="5" y="61"/>
                    <a:pt x="7" y="58"/>
                  </a:cubicBezTo>
                  <a:cubicBezTo>
                    <a:pt x="20" y="43"/>
                    <a:pt x="28" y="24"/>
                    <a:pt x="33" y="5"/>
                  </a:cubicBezTo>
                  <a:cubicBezTo>
                    <a:pt x="34" y="2"/>
                    <a:pt x="28" y="0"/>
                    <a:pt x="27" y="4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="" xmlns:a16="http://schemas.microsoft.com/office/drawing/2014/main" id="{8315EAD6-B1CA-451A-959C-48AF49E15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206" y="4051114"/>
              <a:ext cx="133710" cy="55678"/>
            </a:xfrm>
            <a:custGeom>
              <a:avLst/>
              <a:gdLst>
                <a:gd name="T0" fmla="*/ 2147483647 w 51"/>
                <a:gd name="T1" fmla="*/ 2147483647 h 26"/>
                <a:gd name="T2" fmla="*/ 2147483647 w 51"/>
                <a:gd name="T3" fmla="*/ 2147483647 h 26"/>
                <a:gd name="T4" fmla="*/ 2147483647 w 51"/>
                <a:gd name="T5" fmla="*/ 2147483647 h 26"/>
                <a:gd name="T6" fmla="*/ 2147483647 w 51"/>
                <a:gd name="T7" fmla="*/ 2147483647 h 26"/>
                <a:gd name="T8" fmla="*/ 2147483647 w 51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6"/>
                <a:gd name="T17" fmla="*/ 51 w 5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6">
                  <a:moveTo>
                    <a:pt x="48" y="19"/>
                  </a:moveTo>
                  <a:cubicBezTo>
                    <a:pt x="38" y="8"/>
                    <a:pt x="19" y="0"/>
                    <a:pt x="4" y="4"/>
                  </a:cubicBezTo>
                  <a:cubicBezTo>
                    <a:pt x="0" y="5"/>
                    <a:pt x="2" y="11"/>
                    <a:pt x="6" y="10"/>
                  </a:cubicBezTo>
                  <a:cubicBezTo>
                    <a:pt x="19" y="6"/>
                    <a:pt x="35" y="14"/>
                    <a:pt x="44" y="23"/>
                  </a:cubicBezTo>
                  <a:cubicBezTo>
                    <a:pt x="47" y="26"/>
                    <a:pt x="51" y="22"/>
                    <a:pt x="48" y="19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="" xmlns:a16="http://schemas.microsoft.com/office/drawing/2014/main" id="{13B08179-D272-4EF3-942E-413A5148B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959" y="4009871"/>
              <a:ext cx="42447" cy="30933"/>
            </a:xfrm>
            <a:custGeom>
              <a:avLst/>
              <a:gdLst>
                <a:gd name="T0" fmla="*/ 2147483647 w 16"/>
                <a:gd name="T1" fmla="*/ 2147483647 h 14"/>
                <a:gd name="T2" fmla="*/ 2147483647 w 16"/>
                <a:gd name="T3" fmla="*/ 2147483647 h 14"/>
                <a:gd name="T4" fmla="*/ 2147483647 w 16"/>
                <a:gd name="T5" fmla="*/ 2147483647 h 14"/>
                <a:gd name="T6" fmla="*/ 2147483647 w 16"/>
                <a:gd name="T7" fmla="*/ 2147483647 h 14"/>
                <a:gd name="T8" fmla="*/ 2147483647 w 16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4"/>
                <a:gd name="T17" fmla="*/ 16 w 1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4">
                  <a:moveTo>
                    <a:pt x="14" y="7"/>
                  </a:moveTo>
                  <a:cubicBezTo>
                    <a:pt x="11" y="5"/>
                    <a:pt x="9" y="3"/>
                    <a:pt x="5" y="2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6" y="8"/>
                    <a:pt x="8" y="10"/>
                    <a:pt x="9" y="12"/>
                  </a:cubicBezTo>
                  <a:cubicBezTo>
                    <a:pt x="12" y="14"/>
                    <a:pt x="16" y="10"/>
                    <a:pt x="14" y="7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="" xmlns:a16="http://schemas.microsoft.com/office/drawing/2014/main" id="{8725D010-E6CB-4817-AB0B-3E88B5C94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2361" y="3401538"/>
              <a:ext cx="1290403" cy="3258184"/>
            </a:xfrm>
            <a:custGeom>
              <a:avLst/>
              <a:gdLst>
                <a:gd name="T0" fmla="*/ 2147483647 w 490"/>
                <a:gd name="T1" fmla="*/ 2147483647 h 1491"/>
                <a:gd name="T2" fmla="*/ 2147483647 w 490"/>
                <a:gd name="T3" fmla="*/ 2147483647 h 1491"/>
                <a:gd name="T4" fmla="*/ 2147483647 w 490"/>
                <a:gd name="T5" fmla="*/ 2147483647 h 1491"/>
                <a:gd name="T6" fmla="*/ 2147483647 w 490"/>
                <a:gd name="T7" fmla="*/ 2147483647 h 1491"/>
                <a:gd name="T8" fmla="*/ 2147483647 w 490"/>
                <a:gd name="T9" fmla="*/ 2147483647 h 1491"/>
                <a:gd name="T10" fmla="*/ 2147483647 w 490"/>
                <a:gd name="T11" fmla="*/ 2147483647 h 1491"/>
                <a:gd name="T12" fmla="*/ 2147483647 w 490"/>
                <a:gd name="T13" fmla="*/ 2147483647 h 1491"/>
                <a:gd name="T14" fmla="*/ 2147483647 w 490"/>
                <a:gd name="T15" fmla="*/ 2147483647 h 1491"/>
                <a:gd name="T16" fmla="*/ 2147483647 w 490"/>
                <a:gd name="T17" fmla="*/ 2147483647 h 1491"/>
                <a:gd name="T18" fmla="*/ 2147483647 w 490"/>
                <a:gd name="T19" fmla="*/ 2147483647 h 1491"/>
                <a:gd name="T20" fmla="*/ 2147483647 w 490"/>
                <a:gd name="T21" fmla="*/ 2147483647 h 1491"/>
                <a:gd name="T22" fmla="*/ 2147483647 w 490"/>
                <a:gd name="T23" fmla="*/ 2147483647 h 1491"/>
                <a:gd name="T24" fmla="*/ 2147483647 w 490"/>
                <a:gd name="T25" fmla="*/ 2147483647 h 1491"/>
                <a:gd name="T26" fmla="*/ 2147483647 w 490"/>
                <a:gd name="T27" fmla="*/ 2147483647 h 1491"/>
                <a:gd name="T28" fmla="*/ 2147483647 w 490"/>
                <a:gd name="T29" fmla="*/ 2147483647 h 1491"/>
                <a:gd name="T30" fmla="*/ 2147483647 w 490"/>
                <a:gd name="T31" fmla="*/ 2147483647 h 1491"/>
                <a:gd name="T32" fmla="*/ 2147483647 w 490"/>
                <a:gd name="T33" fmla="*/ 2147483647 h 1491"/>
                <a:gd name="T34" fmla="*/ 2147483647 w 490"/>
                <a:gd name="T35" fmla="*/ 2147483647 h 1491"/>
                <a:gd name="T36" fmla="*/ 2147483647 w 490"/>
                <a:gd name="T37" fmla="*/ 2147483647 h 1491"/>
                <a:gd name="T38" fmla="*/ 2147483647 w 490"/>
                <a:gd name="T39" fmla="*/ 2147483647 h 1491"/>
                <a:gd name="T40" fmla="*/ 2147483647 w 490"/>
                <a:gd name="T41" fmla="*/ 2147483647 h 1491"/>
                <a:gd name="T42" fmla="*/ 2147483647 w 490"/>
                <a:gd name="T43" fmla="*/ 2147483647 h 1491"/>
                <a:gd name="T44" fmla="*/ 2147483647 w 490"/>
                <a:gd name="T45" fmla="*/ 2147483647 h 1491"/>
                <a:gd name="T46" fmla="*/ 2147483647 w 490"/>
                <a:gd name="T47" fmla="*/ 2147483647 h 1491"/>
                <a:gd name="T48" fmla="*/ 2147483647 w 490"/>
                <a:gd name="T49" fmla="*/ 2147483647 h 1491"/>
                <a:gd name="T50" fmla="*/ 2147483647 w 490"/>
                <a:gd name="T51" fmla="*/ 2147483647 h 1491"/>
                <a:gd name="T52" fmla="*/ 2147483647 w 490"/>
                <a:gd name="T53" fmla="*/ 2147483647 h 1491"/>
                <a:gd name="T54" fmla="*/ 2147483647 w 490"/>
                <a:gd name="T55" fmla="*/ 2147483647 h 1491"/>
                <a:gd name="T56" fmla="*/ 2147483647 w 490"/>
                <a:gd name="T57" fmla="*/ 2147483647 h 149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0"/>
                <a:gd name="T88" fmla="*/ 0 h 1491"/>
                <a:gd name="T89" fmla="*/ 490 w 490"/>
                <a:gd name="T90" fmla="*/ 1491 h 149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0" h="1491">
                  <a:moveTo>
                    <a:pt x="471" y="1333"/>
                  </a:moveTo>
                  <a:cubicBezTo>
                    <a:pt x="452" y="1252"/>
                    <a:pt x="415" y="1064"/>
                    <a:pt x="407" y="931"/>
                  </a:cubicBezTo>
                  <a:cubicBezTo>
                    <a:pt x="404" y="883"/>
                    <a:pt x="406" y="737"/>
                    <a:pt x="403" y="635"/>
                  </a:cubicBezTo>
                  <a:cubicBezTo>
                    <a:pt x="399" y="533"/>
                    <a:pt x="409" y="498"/>
                    <a:pt x="399" y="435"/>
                  </a:cubicBezTo>
                  <a:cubicBezTo>
                    <a:pt x="392" y="384"/>
                    <a:pt x="398" y="379"/>
                    <a:pt x="397" y="359"/>
                  </a:cubicBezTo>
                  <a:cubicBezTo>
                    <a:pt x="396" y="338"/>
                    <a:pt x="393" y="312"/>
                    <a:pt x="382" y="295"/>
                  </a:cubicBezTo>
                  <a:cubicBezTo>
                    <a:pt x="371" y="278"/>
                    <a:pt x="322" y="215"/>
                    <a:pt x="297" y="191"/>
                  </a:cubicBezTo>
                  <a:cubicBezTo>
                    <a:pt x="272" y="166"/>
                    <a:pt x="189" y="81"/>
                    <a:pt x="189" y="81"/>
                  </a:cubicBezTo>
                  <a:cubicBezTo>
                    <a:pt x="189" y="81"/>
                    <a:pt x="190" y="35"/>
                    <a:pt x="176" y="21"/>
                  </a:cubicBezTo>
                  <a:cubicBezTo>
                    <a:pt x="161" y="5"/>
                    <a:pt x="136" y="0"/>
                    <a:pt x="108" y="6"/>
                  </a:cubicBezTo>
                  <a:cubicBezTo>
                    <a:pt x="81" y="12"/>
                    <a:pt x="64" y="30"/>
                    <a:pt x="51" y="55"/>
                  </a:cubicBezTo>
                  <a:cubicBezTo>
                    <a:pt x="51" y="55"/>
                    <a:pt x="33" y="108"/>
                    <a:pt x="27" y="141"/>
                  </a:cubicBezTo>
                  <a:cubicBezTo>
                    <a:pt x="21" y="173"/>
                    <a:pt x="19" y="182"/>
                    <a:pt x="26" y="220"/>
                  </a:cubicBezTo>
                  <a:cubicBezTo>
                    <a:pt x="33" y="259"/>
                    <a:pt x="45" y="283"/>
                    <a:pt x="45" y="310"/>
                  </a:cubicBezTo>
                  <a:cubicBezTo>
                    <a:pt x="46" y="336"/>
                    <a:pt x="48" y="361"/>
                    <a:pt x="34" y="415"/>
                  </a:cubicBezTo>
                  <a:cubicBezTo>
                    <a:pt x="21" y="468"/>
                    <a:pt x="11" y="533"/>
                    <a:pt x="10" y="545"/>
                  </a:cubicBezTo>
                  <a:cubicBezTo>
                    <a:pt x="9" y="557"/>
                    <a:pt x="0" y="611"/>
                    <a:pt x="3" y="657"/>
                  </a:cubicBezTo>
                  <a:cubicBezTo>
                    <a:pt x="5" y="704"/>
                    <a:pt x="13" y="749"/>
                    <a:pt x="19" y="766"/>
                  </a:cubicBezTo>
                  <a:cubicBezTo>
                    <a:pt x="25" y="783"/>
                    <a:pt x="26" y="790"/>
                    <a:pt x="26" y="792"/>
                  </a:cubicBezTo>
                  <a:cubicBezTo>
                    <a:pt x="26" y="795"/>
                    <a:pt x="25" y="811"/>
                    <a:pt x="28" y="819"/>
                  </a:cubicBezTo>
                  <a:cubicBezTo>
                    <a:pt x="31" y="828"/>
                    <a:pt x="34" y="837"/>
                    <a:pt x="34" y="837"/>
                  </a:cubicBezTo>
                  <a:cubicBezTo>
                    <a:pt x="34" y="837"/>
                    <a:pt x="29" y="856"/>
                    <a:pt x="28" y="871"/>
                  </a:cubicBezTo>
                  <a:cubicBezTo>
                    <a:pt x="27" y="886"/>
                    <a:pt x="21" y="934"/>
                    <a:pt x="31" y="966"/>
                  </a:cubicBezTo>
                  <a:cubicBezTo>
                    <a:pt x="40" y="997"/>
                    <a:pt x="56" y="1022"/>
                    <a:pt x="65" y="1034"/>
                  </a:cubicBezTo>
                  <a:cubicBezTo>
                    <a:pt x="73" y="1045"/>
                    <a:pt x="76" y="1056"/>
                    <a:pt x="81" y="1071"/>
                  </a:cubicBezTo>
                  <a:cubicBezTo>
                    <a:pt x="86" y="1087"/>
                    <a:pt x="87" y="1089"/>
                    <a:pt x="91" y="1116"/>
                  </a:cubicBezTo>
                  <a:cubicBezTo>
                    <a:pt x="94" y="1144"/>
                    <a:pt x="101" y="1194"/>
                    <a:pt x="100" y="1216"/>
                  </a:cubicBezTo>
                  <a:cubicBezTo>
                    <a:pt x="98" y="1238"/>
                    <a:pt x="93" y="1430"/>
                    <a:pt x="92" y="1461"/>
                  </a:cubicBezTo>
                  <a:cubicBezTo>
                    <a:pt x="91" y="1491"/>
                    <a:pt x="490" y="1414"/>
                    <a:pt x="471" y="1333"/>
                  </a:cubicBezTo>
                  <a:close/>
                </a:path>
              </a:pathLst>
            </a:custGeom>
            <a:solidFill>
              <a:srgbClr val="F5C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="" xmlns:a16="http://schemas.microsoft.com/office/drawing/2014/main" id="{215C4FC3-09C0-4E78-B158-24E984210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3241" y="3657244"/>
              <a:ext cx="261053" cy="913530"/>
            </a:xfrm>
            <a:custGeom>
              <a:avLst/>
              <a:gdLst>
                <a:gd name="T0" fmla="*/ 2147483647 w 99"/>
                <a:gd name="T1" fmla="*/ 2147483647 h 418"/>
                <a:gd name="T2" fmla="*/ 2147483647 w 99"/>
                <a:gd name="T3" fmla="*/ 2147483647 h 418"/>
                <a:gd name="T4" fmla="*/ 2147483647 w 99"/>
                <a:gd name="T5" fmla="*/ 2147483647 h 418"/>
                <a:gd name="T6" fmla="*/ 2147483647 w 99"/>
                <a:gd name="T7" fmla="*/ 2147483647 h 418"/>
                <a:gd name="T8" fmla="*/ 2147483647 w 99"/>
                <a:gd name="T9" fmla="*/ 2147483647 h 418"/>
                <a:gd name="T10" fmla="*/ 2147483647 w 99"/>
                <a:gd name="T11" fmla="*/ 2147483647 h 418"/>
                <a:gd name="T12" fmla="*/ 2147483647 w 99"/>
                <a:gd name="T13" fmla="*/ 2147483647 h 418"/>
                <a:gd name="T14" fmla="*/ 2147483647 w 99"/>
                <a:gd name="T15" fmla="*/ 2147483647 h 418"/>
                <a:gd name="T16" fmla="*/ 2147483647 w 99"/>
                <a:gd name="T17" fmla="*/ 2147483647 h 418"/>
                <a:gd name="T18" fmla="*/ 0 w 99"/>
                <a:gd name="T19" fmla="*/ 0 h 418"/>
                <a:gd name="T20" fmla="*/ 2147483647 w 99"/>
                <a:gd name="T21" fmla="*/ 2147483647 h 4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418"/>
                <a:gd name="T35" fmla="*/ 99 w 99"/>
                <a:gd name="T36" fmla="*/ 418 h 4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418">
                  <a:moveTo>
                    <a:pt x="3" y="37"/>
                  </a:moveTo>
                  <a:cubicBezTo>
                    <a:pt x="3" y="37"/>
                    <a:pt x="6" y="81"/>
                    <a:pt x="4" y="90"/>
                  </a:cubicBezTo>
                  <a:cubicBezTo>
                    <a:pt x="3" y="99"/>
                    <a:pt x="6" y="130"/>
                    <a:pt x="5" y="141"/>
                  </a:cubicBezTo>
                  <a:cubicBezTo>
                    <a:pt x="4" y="151"/>
                    <a:pt x="5" y="190"/>
                    <a:pt x="7" y="206"/>
                  </a:cubicBezTo>
                  <a:cubicBezTo>
                    <a:pt x="9" y="222"/>
                    <a:pt x="15" y="260"/>
                    <a:pt x="32" y="300"/>
                  </a:cubicBezTo>
                  <a:cubicBezTo>
                    <a:pt x="49" y="340"/>
                    <a:pt x="99" y="418"/>
                    <a:pt x="99" y="418"/>
                  </a:cubicBezTo>
                  <a:cubicBezTo>
                    <a:pt x="99" y="418"/>
                    <a:pt x="55" y="318"/>
                    <a:pt x="48" y="293"/>
                  </a:cubicBezTo>
                  <a:cubicBezTo>
                    <a:pt x="41" y="268"/>
                    <a:pt x="30" y="164"/>
                    <a:pt x="29" y="135"/>
                  </a:cubicBezTo>
                  <a:cubicBezTo>
                    <a:pt x="28" y="105"/>
                    <a:pt x="11" y="50"/>
                    <a:pt x="10" y="44"/>
                  </a:cubicBezTo>
                  <a:cubicBezTo>
                    <a:pt x="8" y="38"/>
                    <a:pt x="0" y="0"/>
                    <a:pt x="0" y="0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rgbClr val="E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="" xmlns:a16="http://schemas.microsoft.com/office/drawing/2014/main" id="{9C92C0AC-ACC8-4A68-92B7-FCC4F1AE5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6395" y="3420098"/>
              <a:ext cx="295011" cy="241271"/>
            </a:xfrm>
            <a:custGeom>
              <a:avLst/>
              <a:gdLst>
                <a:gd name="T0" fmla="*/ 2147483647 w 112"/>
                <a:gd name="T1" fmla="*/ 2147483647 h 111"/>
                <a:gd name="T2" fmla="*/ 2147483647 w 112"/>
                <a:gd name="T3" fmla="*/ 2147483647 h 111"/>
                <a:gd name="T4" fmla="*/ 2147483647 w 112"/>
                <a:gd name="T5" fmla="*/ 2147483647 h 111"/>
                <a:gd name="T6" fmla="*/ 2147483647 w 112"/>
                <a:gd name="T7" fmla="*/ 2147483647 h 111"/>
                <a:gd name="T8" fmla="*/ 2147483647 w 112"/>
                <a:gd name="T9" fmla="*/ 2147483647 h 111"/>
                <a:gd name="T10" fmla="*/ 2147483647 w 112"/>
                <a:gd name="T11" fmla="*/ 2147483647 h 111"/>
                <a:gd name="T12" fmla="*/ 2147483647 w 112"/>
                <a:gd name="T13" fmla="*/ 2147483647 h 111"/>
                <a:gd name="T14" fmla="*/ 2147483647 w 112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"/>
                <a:gd name="T25" fmla="*/ 0 h 111"/>
                <a:gd name="T26" fmla="*/ 112 w 112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" h="111">
                  <a:moveTo>
                    <a:pt x="111" y="68"/>
                  </a:moveTo>
                  <a:cubicBezTo>
                    <a:pt x="110" y="76"/>
                    <a:pt x="106" y="107"/>
                    <a:pt x="86" y="109"/>
                  </a:cubicBezTo>
                  <a:cubicBezTo>
                    <a:pt x="67" y="111"/>
                    <a:pt x="27" y="108"/>
                    <a:pt x="12" y="100"/>
                  </a:cubicBezTo>
                  <a:cubicBezTo>
                    <a:pt x="3" y="95"/>
                    <a:pt x="0" y="80"/>
                    <a:pt x="4" y="59"/>
                  </a:cubicBezTo>
                  <a:cubicBezTo>
                    <a:pt x="11" y="33"/>
                    <a:pt x="24" y="14"/>
                    <a:pt x="38" y="8"/>
                  </a:cubicBezTo>
                  <a:cubicBezTo>
                    <a:pt x="57" y="0"/>
                    <a:pt x="85" y="3"/>
                    <a:pt x="96" y="13"/>
                  </a:cubicBezTo>
                  <a:cubicBezTo>
                    <a:pt x="107" y="22"/>
                    <a:pt x="111" y="41"/>
                    <a:pt x="111" y="50"/>
                  </a:cubicBezTo>
                  <a:cubicBezTo>
                    <a:pt x="112" y="60"/>
                    <a:pt x="111" y="68"/>
                    <a:pt x="111" y="68"/>
                  </a:cubicBezTo>
                  <a:close/>
                </a:path>
              </a:pathLst>
            </a:custGeom>
            <a:solidFill>
              <a:srgbClr val="F5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="" xmlns:a16="http://schemas.microsoft.com/office/drawing/2014/main" id="{B8BA6A4E-13B4-43D2-B7AE-F374C9EED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0964" y="3943882"/>
              <a:ext cx="239829" cy="43306"/>
            </a:xfrm>
            <a:custGeom>
              <a:avLst/>
              <a:gdLst>
                <a:gd name="T0" fmla="*/ 2147483647 w 91"/>
                <a:gd name="T1" fmla="*/ 2147483647 h 20"/>
                <a:gd name="T2" fmla="*/ 2147483647 w 91"/>
                <a:gd name="T3" fmla="*/ 2147483647 h 20"/>
                <a:gd name="T4" fmla="*/ 2147483647 w 91"/>
                <a:gd name="T5" fmla="*/ 2147483647 h 20"/>
                <a:gd name="T6" fmla="*/ 2147483647 w 91"/>
                <a:gd name="T7" fmla="*/ 2147483647 h 20"/>
                <a:gd name="T8" fmla="*/ 2147483647 w 91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20"/>
                <a:gd name="T17" fmla="*/ 91 w 9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20">
                  <a:moveTo>
                    <a:pt x="84" y="2"/>
                  </a:moveTo>
                  <a:cubicBezTo>
                    <a:pt x="60" y="14"/>
                    <a:pt x="31" y="10"/>
                    <a:pt x="6" y="5"/>
                  </a:cubicBezTo>
                  <a:cubicBezTo>
                    <a:pt x="2" y="5"/>
                    <a:pt x="0" y="11"/>
                    <a:pt x="4" y="11"/>
                  </a:cubicBezTo>
                  <a:cubicBezTo>
                    <a:pt x="31" y="16"/>
                    <a:pt x="61" y="20"/>
                    <a:pt x="87" y="7"/>
                  </a:cubicBezTo>
                  <a:cubicBezTo>
                    <a:pt x="91" y="6"/>
                    <a:pt x="88" y="0"/>
                    <a:pt x="84" y="2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="" xmlns:a16="http://schemas.microsoft.com/office/drawing/2014/main" id="{0574510A-F89A-4E5C-AF52-C6CBC709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1577" y="3890267"/>
              <a:ext cx="205871" cy="20621"/>
            </a:xfrm>
            <a:custGeom>
              <a:avLst/>
              <a:gdLst>
                <a:gd name="T0" fmla="*/ 2147483647 w 78"/>
                <a:gd name="T1" fmla="*/ 2147483647 h 10"/>
                <a:gd name="T2" fmla="*/ 2147483647 w 78"/>
                <a:gd name="T3" fmla="*/ 2147483647 h 10"/>
                <a:gd name="T4" fmla="*/ 2147483647 w 78"/>
                <a:gd name="T5" fmla="*/ 2147483647 h 10"/>
                <a:gd name="T6" fmla="*/ 2147483647 w 78"/>
                <a:gd name="T7" fmla="*/ 2147483647 h 10"/>
                <a:gd name="T8" fmla="*/ 2147483647 w 7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0"/>
                <a:gd name="T17" fmla="*/ 78 w 7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0">
                  <a:moveTo>
                    <a:pt x="74" y="3"/>
                  </a:moveTo>
                  <a:cubicBezTo>
                    <a:pt x="51" y="3"/>
                    <a:pt x="27" y="3"/>
                    <a:pt x="4" y="1"/>
                  </a:cubicBezTo>
                  <a:cubicBezTo>
                    <a:pt x="0" y="0"/>
                    <a:pt x="0" y="6"/>
                    <a:pt x="4" y="7"/>
                  </a:cubicBezTo>
                  <a:cubicBezTo>
                    <a:pt x="27" y="10"/>
                    <a:pt x="51" y="9"/>
                    <a:pt x="74" y="9"/>
                  </a:cubicBezTo>
                  <a:cubicBezTo>
                    <a:pt x="78" y="9"/>
                    <a:pt x="78" y="3"/>
                    <a:pt x="74" y="3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="" xmlns:a16="http://schemas.microsoft.com/office/drawing/2014/main" id="{21946338-4C3B-4802-9134-A8E59C673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9377" y="5230659"/>
              <a:ext cx="87018" cy="134040"/>
            </a:xfrm>
            <a:custGeom>
              <a:avLst/>
              <a:gdLst>
                <a:gd name="T0" fmla="*/ 2147483647 w 33"/>
                <a:gd name="T1" fmla="*/ 2147483647 h 61"/>
                <a:gd name="T2" fmla="*/ 2147483647 w 33"/>
                <a:gd name="T3" fmla="*/ 2147483647 h 61"/>
                <a:gd name="T4" fmla="*/ 2147483647 w 33"/>
                <a:gd name="T5" fmla="*/ 2147483647 h 61"/>
                <a:gd name="T6" fmla="*/ 2147483647 w 33"/>
                <a:gd name="T7" fmla="*/ 2147483647 h 61"/>
                <a:gd name="T8" fmla="*/ 2147483647 w 33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61"/>
                <a:gd name="T17" fmla="*/ 33 w 3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61">
                  <a:moveTo>
                    <a:pt x="1" y="5"/>
                  </a:moveTo>
                  <a:cubicBezTo>
                    <a:pt x="5" y="24"/>
                    <a:pt x="14" y="43"/>
                    <a:pt x="26" y="58"/>
                  </a:cubicBezTo>
                  <a:cubicBezTo>
                    <a:pt x="29" y="61"/>
                    <a:pt x="33" y="57"/>
                    <a:pt x="31" y="54"/>
                  </a:cubicBezTo>
                  <a:cubicBezTo>
                    <a:pt x="19" y="39"/>
                    <a:pt x="11" y="22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="" xmlns:a16="http://schemas.microsoft.com/office/drawing/2014/main" id="{0F363B2B-DD4B-48EF-9AEB-4859450E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0257" y="4051114"/>
              <a:ext cx="131587" cy="55678"/>
            </a:xfrm>
            <a:custGeom>
              <a:avLst/>
              <a:gdLst>
                <a:gd name="T0" fmla="*/ 2147483647 w 50"/>
                <a:gd name="T1" fmla="*/ 2147483647 h 26"/>
                <a:gd name="T2" fmla="*/ 2147483647 w 50"/>
                <a:gd name="T3" fmla="*/ 2147483647 h 26"/>
                <a:gd name="T4" fmla="*/ 2147483647 w 50"/>
                <a:gd name="T5" fmla="*/ 2147483647 h 26"/>
                <a:gd name="T6" fmla="*/ 2147483647 w 50"/>
                <a:gd name="T7" fmla="*/ 2147483647 h 26"/>
                <a:gd name="T8" fmla="*/ 2147483647 w 50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26"/>
                <a:gd name="T17" fmla="*/ 50 w 5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26">
                  <a:moveTo>
                    <a:pt x="7" y="23"/>
                  </a:moveTo>
                  <a:cubicBezTo>
                    <a:pt x="16" y="14"/>
                    <a:pt x="32" y="6"/>
                    <a:pt x="45" y="10"/>
                  </a:cubicBezTo>
                  <a:cubicBezTo>
                    <a:pt x="48" y="11"/>
                    <a:pt x="50" y="5"/>
                    <a:pt x="46" y="4"/>
                  </a:cubicBezTo>
                  <a:cubicBezTo>
                    <a:pt x="31" y="0"/>
                    <a:pt x="13" y="8"/>
                    <a:pt x="2" y="19"/>
                  </a:cubicBezTo>
                  <a:cubicBezTo>
                    <a:pt x="0" y="22"/>
                    <a:pt x="4" y="26"/>
                    <a:pt x="7" y="23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4">
              <a:extLst>
                <a:ext uri="{FF2B5EF4-FFF2-40B4-BE49-F238E27FC236}">
                  <a16:creationId xmlns="" xmlns:a16="http://schemas.microsoft.com/office/drawing/2014/main" id="{8F993CA8-D4A3-44B2-AB8C-0759A6738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9646" y="4009871"/>
              <a:ext cx="44571" cy="30933"/>
            </a:xfrm>
            <a:custGeom>
              <a:avLst/>
              <a:gdLst>
                <a:gd name="T0" fmla="*/ 2147483647 w 17"/>
                <a:gd name="T1" fmla="*/ 2147483647 h 14"/>
                <a:gd name="T2" fmla="*/ 2147483647 w 17"/>
                <a:gd name="T3" fmla="*/ 2147483647 h 14"/>
                <a:gd name="T4" fmla="*/ 2147483647 w 17"/>
                <a:gd name="T5" fmla="*/ 2147483647 h 14"/>
                <a:gd name="T6" fmla="*/ 2147483647 w 17"/>
                <a:gd name="T7" fmla="*/ 2147483647 h 14"/>
                <a:gd name="T8" fmla="*/ 2147483647 w 17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4"/>
                <a:gd name="T17" fmla="*/ 17 w 1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4">
                  <a:moveTo>
                    <a:pt x="7" y="12"/>
                  </a:moveTo>
                  <a:cubicBezTo>
                    <a:pt x="9" y="10"/>
                    <a:pt x="11" y="8"/>
                    <a:pt x="13" y="8"/>
                  </a:cubicBezTo>
                  <a:cubicBezTo>
                    <a:pt x="17" y="6"/>
                    <a:pt x="15" y="0"/>
                    <a:pt x="11" y="2"/>
                  </a:cubicBezTo>
                  <a:cubicBezTo>
                    <a:pt x="8" y="3"/>
                    <a:pt x="5" y="5"/>
                    <a:pt x="3" y="7"/>
                  </a:cubicBezTo>
                  <a:cubicBezTo>
                    <a:pt x="0" y="10"/>
                    <a:pt x="4" y="14"/>
                    <a:pt x="7" y="12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41">
              <a:extLst>
                <a:ext uri="{FF2B5EF4-FFF2-40B4-BE49-F238E27FC236}">
                  <a16:creationId xmlns="" xmlns:a16="http://schemas.microsoft.com/office/drawing/2014/main" id="{91445810-D8D4-41FF-BD18-7F3AE831A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763" y="6241108"/>
              <a:ext cx="1322240" cy="624830"/>
            </a:xfrm>
            <a:custGeom>
              <a:avLst/>
              <a:gdLst>
                <a:gd name="T0" fmla="*/ 2147483647 w 502"/>
                <a:gd name="T1" fmla="*/ 2147483647 h 286"/>
                <a:gd name="T2" fmla="*/ 2147483647 w 502"/>
                <a:gd name="T3" fmla="*/ 2147483647 h 286"/>
                <a:gd name="T4" fmla="*/ 2147483647 w 502"/>
                <a:gd name="T5" fmla="*/ 2147483647 h 286"/>
                <a:gd name="T6" fmla="*/ 2147483647 w 502"/>
                <a:gd name="T7" fmla="*/ 2147483647 h 286"/>
                <a:gd name="T8" fmla="*/ 0 w 502"/>
                <a:gd name="T9" fmla="*/ 2147483647 h 286"/>
                <a:gd name="T10" fmla="*/ 2147483647 w 502"/>
                <a:gd name="T11" fmla="*/ 2147483647 h 286"/>
                <a:gd name="T12" fmla="*/ 2147483647 w 502"/>
                <a:gd name="T13" fmla="*/ 2147483647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286"/>
                <a:gd name="T23" fmla="*/ 502 w 502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286">
                  <a:moveTo>
                    <a:pt x="491" y="43"/>
                  </a:moveTo>
                  <a:cubicBezTo>
                    <a:pt x="487" y="25"/>
                    <a:pt x="412" y="16"/>
                    <a:pt x="360" y="11"/>
                  </a:cubicBezTo>
                  <a:cubicBezTo>
                    <a:pt x="323" y="8"/>
                    <a:pt x="244" y="5"/>
                    <a:pt x="221" y="7"/>
                  </a:cubicBezTo>
                  <a:cubicBezTo>
                    <a:pt x="198" y="10"/>
                    <a:pt x="64" y="0"/>
                    <a:pt x="46" y="23"/>
                  </a:cubicBezTo>
                  <a:cubicBezTo>
                    <a:pt x="38" y="34"/>
                    <a:pt x="19" y="158"/>
                    <a:pt x="0" y="286"/>
                  </a:cubicBezTo>
                  <a:cubicBezTo>
                    <a:pt x="502" y="286"/>
                    <a:pt x="502" y="286"/>
                    <a:pt x="502" y="286"/>
                  </a:cubicBezTo>
                  <a:cubicBezTo>
                    <a:pt x="497" y="158"/>
                    <a:pt x="493" y="50"/>
                    <a:pt x="491" y="43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42">
              <a:extLst>
                <a:ext uri="{FF2B5EF4-FFF2-40B4-BE49-F238E27FC236}">
                  <a16:creationId xmlns="" xmlns:a16="http://schemas.microsoft.com/office/drawing/2014/main" id="{8CBC6A8E-5F71-486A-87BF-6FB293593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3048" y="6241108"/>
              <a:ext cx="1322240" cy="624830"/>
            </a:xfrm>
            <a:custGeom>
              <a:avLst/>
              <a:gdLst>
                <a:gd name="T0" fmla="*/ 2147483647 w 502"/>
                <a:gd name="T1" fmla="*/ 2147483647 h 286"/>
                <a:gd name="T2" fmla="*/ 2147483647 w 502"/>
                <a:gd name="T3" fmla="*/ 2147483647 h 286"/>
                <a:gd name="T4" fmla="*/ 2147483647 w 502"/>
                <a:gd name="T5" fmla="*/ 2147483647 h 286"/>
                <a:gd name="T6" fmla="*/ 2147483647 w 502"/>
                <a:gd name="T7" fmla="*/ 2147483647 h 286"/>
                <a:gd name="T8" fmla="*/ 0 w 502"/>
                <a:gd name="T9" fmla="*/ 2147483647 h 286"/>
                <a:gd name="T10" fmla="*/ 2147483647 w 502"/>
                <a:gd name="T11" fmla="*/ 2147483647 h 286"/>
                <a:gd name="T12" fmla="*/ 2147483647 w 502"/>
                <a:gd name="T13" fmla="*/ 2147483647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286"/>
                <a:gd name="T23" fmla="*/ 502 w 502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286">
                  <a:moveTo>
                    <a:pt x="456" y="23"/>
                  </a:moveTo>
                  <a:cubicBezTo>
                    <a:pt x="439" y="0"/>
                    <a:pt x="304" y="10"/>
                    <a:pt x="281" y="7"/>
                  </a:cubicBezTo>
                  <a:cubicBezTo>
                    <a:pt x="258" y="5"/>
                    <a:pt x="179" y="9"/>
                    <a:pt x="142" y="12"/>
                  </a:cubicBezTo>
                  <a:cubicBezTo>
                    <a:pt x="90" y="16"/>
                    <a:pt x="16" y="25"/>
                    <a:pt x="11" y="43"/>
                  </a:cubicBezTo>
                  <a:cubicBezTo>
                    <a:pt x="10" y="50"/>
                    <a:pt x="5" y="158"/>
                    <a:pt x="0" y="286"/>
                  </a:cubicBezTo>
                  <a:cubicBezTo>
                    <a:pt x="502" y="286"/>
                    <a:pt x="502" y="286"/>
                    <a:pt x="502" y="286"/>
                  </a:cubicBezTo>
                  <a:cubicBezTo>
                    <a:pt x="484" y="158"/>
                    <a:pt x="464" y="34"/>
                    <a:pt x="456" y="23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1463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2.3.1 DAS</a:t>
            </a:r>
            <a:r>
              <a:rPr lang="zh-CN" altLang="en-US" dirty="0"/>
              <a:t>技术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36575" y="2439194"/>
            <a:ext cx="8001000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en-US" altLang="zh-CN" sz="2000" dirty="0"/>
              <a:t>DAS</a:t>
            </a:r>
            <a:r>
              <a:rPr lang="zh-CN" altLang="en-US" sz="2000" dirty="0"/>
              <a:t>技术是最早被采用的存储技术，如同</a:t>
            </a:r>
            <a:r>
              <a:rPr lang="en-US" altLang="zh-CN" sz="2000" dirty="0"/>
              <a:t>PC</a:t>
            </a:r>
            <a:r>
              <a:rPr lang="zh-CN" altLang="en-US" sz="2000" dirty="0"/>
              <a:t>机的结构，是把外部的数据存储设备都直接挂在服务器内部的总线上，数据存储设备是服务器结构一部分，它依赖于服务器，其本身是硬件的堆叠，不带有任何存储操作系统，如图</a:t>
            </a:r>
            <a:r>
              <a:rPr lang="en-US" altLang="zh-CN" sz="2000" dirty="0"/>
              <a:t>2.10</a:t>
            </a:r>
            <a:r>
              <a:rPr lang="zh-CN" altLang="en-US" sz="2000" dirty="0"/>
              <a:t>所示。但由于这种存储技术是把设备直接挂在服务器上，随着需求的不断增大，越来越多的设备添加到网络环境中，导致服务器和存储独立数量较多，资源利用率低下，使得数据共享受到严重的限制，因此适用在一些小型网络应用中。</a:t>
            </a:r>
            <a:endParaRPr lang="zh-CN" alt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667" y="2591594"/>
            <a:ext cx="3776745" cy="262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8" name="矩形 7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49" y="4619382"/>
            <a:ext cx="3080385" cy="191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5310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2.3.2 NAS</a:t>
            </a:r>
            <a:r>
              <a:rPr lang="zh-CN" altLang="en-US" dirty="0"/>
              <a:t>技术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755775" y="2600493"/>
            <a:ext cx="4038600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en-US" altLang="zh-CN" sz="2000" dirty="0"/>
              <a:t>NAS</a:t>
            </a:r>
            <a:r>
              <a:rPr lang="zh-CN" altLang="en-US" sz="2000" dirty="0"/>
              <a:t>按字面简单说就是连接在网络上，具备资料存储功能的装置，因此也称为“网络存储器”。</a:t>
            </a:r>
            <a:r>
              <a:rPr lang="en-US" altLang="zh-CN" sz="2000" dirty="0"/>
              <a:t>NAS</a:t>
            </a:r>
            <a:r>
              <a:rPr lang="zh-CN" altLang="en-US" sz="2000" dirty="0"/>
              <a:t>改进了</a:t>
            </a:r>
            <a:r>
              <a:rPr lang="en-US" altLang="zh-CN" sz="2000" dirty="0"/>
              <a:t>DAS</a:t>
            </a:r>
            <a:r>
              <a:rPr lang="zh-CN" altLang="en-US" sz="2000" dirty="0"/>
              <a:t>技术，通过标准的网络拓扑结构，用户只需直接与企业网络连接即可使用</a:t>
            </a:r>
            <a:r>
              <a:rPr lang="en-US" altLang="zh-CN" sz="2000" dirty="0"/>
              <a:t>NAS</a:t>
            </a:r>
            <a:r>
              <a:rPr lang="zh-CN" altLang="en-US" sz="2000" dirty="0"/>
              <a:t>存储提供的服务，不依赖其他服务器，如图</a:t>
            </a:r>
            <a:r>
              <a:rPr lang="en-US" altLang="zh-CN" sz="2000" dirty="0"/>
              <a:t>2.11</a:t>
            </a:r>
            <a:r>
              <a:rPr lang="zh-CN" altLang="en-US" sz="2000" dirty="0"/>
              <a:t>所示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grpSp>
        <p:nvGrpSpPr>
          <p:cNvPr id="8" name="组合 7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9" name="矩形 8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21" y="2600493"/>
            <a:ext cx="3400765" cy="271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918789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2.3.3 SAN</a:t>
            </a:r>
            <a:r>
              <a:rPr lang="zh-CN" altLang="en-US" dirty="0"/>
              <a:t>技术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13541" y="2600493"/>
            <a:ext cx="9819634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2000" dirty="0"/>
              <a:t>基于光纤交换机的</a:t>
            </a:r>
            <a:r>
              <a:rPr lang="en-US" altLang="zh-CN" sz="2000" dirty="0"/>
              <a:t>SAN</a:t>
            </a:r>
            <a:r>
              <a:rPr lang="zh-CN" altLang="en-US" sz="2000" dirty="0"/>
              <a:t>存储，通常会综合运用链路冗余与设备冗余的方式，如图</a:t>
            </a:r>
            <a:r>
              <a:rPr lang="en-US" altLang="zh-CN" sz="2000" dirty="0"/>
              <a:t>2.12</a:t>
            </a:r>
            <a:r>
              <a:rPr lang="zh-CN" altLang="en-US" sz="2000" dirty="0"/>
              <a:t>所示，同一服务器访问磁盘阵列有多条冗余路径，不论其中的部分线路或者部分光纤交换机出现故障，都不会导致服务器存储失败。这种方式部署成本较高，但对银行、数据中心等存储了大量关键数据，且不允许业务中断的行业来说非常重要。</a:t>
            </a:r>
            <a:endParaRPr lang="zh-CN" altLang="zh-CN" sz="2000" dirty="0"/>
          </a:p>
        </p:txBody>
      </p:sp>
      <p:pic>
        <p:nvPicPr>
          <p:cNvPr id="7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9" name="矩形 8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293" y="3925806"/>
            <a:ext cx="3715882" cy="255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655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993775" y="5746248"/>
            <a:ext cx="9551753" cy="926432"/>
            <a:chOff x="1325" y="8641"/>
            <a:chExt cx="16104" cy="1770"/>
          </a:xfrm>
        </p:grpSpPr>
        <p:sp>
          <p:nvSpPr>
            <p:cNvPr id="42" name="矩形 41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0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文本占位符 15"/>
          <p:cNvSpPr txBox="1">
            <a:spLocks/>
          </p:cNvSpPr>
          <p:nvPr/>
        </p:nvSpPr>
        <p:spPr>
          <a:xfrm>
            <a:off x="2974975" y="1112360"/>
            <a:ext cx="3657600" cy="609600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91235" indent="-3810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463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23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4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40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6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90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2.4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云存储应用及发展趋势</a:t>
            </a:r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53D4BEBF-E775-4E77-9BD3-C2318AEACBD4}"/>
              </a:ext>
            </a:extLst>
          </p:cNvPr>
          <p:cNvGrpSpPr>
            <a:grpSpLocks/>
          </p:cNvGrpSpPr>
          <p:nvPr/>
        </p:nvGrpSpPr>
        <p:grpSpPr bwMode="auto">
          <a:xfrm>
            <a:off x="2356829" y="2377347"/>
            <a:ext cx="7934037" cy="3372562"/>
            <a:chOff x="2290763" y="2182813"/>
            <a:chExt cx="8264525" cy="4683125"/>
          </a:xfrm>
        </p:grpSpPr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DA41E17F-E29E-483E-B2E1-AEFABB947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091" y="2182813"/>
              <a:ext cx="5980849" cy="3542760"/>
            </a:xfrm>
            <a:custGeom>
              <a:avLst/>
              <a:gdLst>
                <a:gd name="T0" fmla="*/ 2147483647 w 2269"/>
                <a:gd name="T1" fmla="*/ 2147483647 h 1621"/>
                <a:gd name="T2" fmla="*/ 2147483647 w 2269"/>
                <a:gd name="T3" fmla="*/ 2147483647 h 1621"/>
                <a:gd name="T4" fmla="*/ 2147483647 w 2269"/>
                <a:gd name="T5" fmla="*/ 2147483647 h 1621"/>
                <a:gd name="T6" fmla="*/ 0 w 2269"/>
                <a:gd name="T7" fmla="*/ 2147483647 h 1621"/>
                <a:gd name="T8" fmla="*/ 0 w 2269"/>
                <a:gd name="T9" fmla="*/ 2147483647 h 1621"/>
                <a:gd name="T10" fmla="*/ 2147483647 w 2269"/>
                <a:gd name="T11" fmla="*/ 0 h 1621"/>
                <a:gd name="T12" fmla="*/ 2147483647 w 2269"/>
                <a:gd name="T13" fmla="*/ 0 h 1621"/>
                <a:gd name="T14" fmla="*/ 2147483647 w 2269"/>
                <a:gd name="T15" fmla="*/ 2147483647 h 1621"/>
                <a:gd name="T16" fmla="*/ 2147483647 w 2269"/>
                <a:gd name="T17" fmla="*/ 2147483647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9"/>
                <a:gd name="T28" fmla="*/ 0 h 1621"/>
                <a:gd name="T29" fmla="*/ 2269 w 2269"/>
                <a:gd name="T30" fmla="*/ 1621 h 16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9" h="1621">
                  <a:moveTo>
                    <a:pt x="2269" y="1496"/>
                  </a:moveTo>
                  <a:cubicBezTo>
                    <a:pt x="2269" y="1576"/>
                    <a:pt x="2224" y="1621"/>
                    <a:pt x="2144" y="1621"/>
                  </a:cubicBezTo>
                  <a:cubicBezTo>
                    <a:pt x="125" y="1621"/>
                    <a:pt x="125" y="1621"/>
                    <a:pt x="125" y="1621"/>
                  </a:cubicBezTo>
                  <a:cubicBezTo>
                    <a:pt x="44" y="1621"/>
                    <a:pt x="0" y="1576"/>
                    <a:pt x="0" y="149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44"/>
                    <a:pt x="44" y="0"/>
                    <a:pt x="125" y="0"/>
                  </a:cubicBezTo>
                  <a:cubicBezTo>
                    <a:pt x="2144" y="0"/>
                    <a:pt x="2144" y="0"/>
                    <a:pt x="2144" y="0"/>
                  </a:cubicBezTo>
                  <a:cubicBezTo>
                    <a:pt x="2224" y="0"/>
                    <a:pt x="2269" y="44"/>
                    <a:pt x="2269" y="124"/>
                  </a:cubicBezTo>
                  <a:lnTo>
                    <a:pt x="2269" y="1496"/>
                  </a:lnTo>
                  <a:close/>
                </a:path>
              </a:pathLst>
            </a:custGeom>
            <a:solidFill>
              <a:srgbClr val="1E1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Oval 7">
              <a:extLst>
                <a:ext uri="{FF2B5EF4-FFF2-40B4-BE49-F238E27FC236}">
                  <a16:creationId xmlns="" xmlns:a16="http://schemas.microsoft.com/office/drawing/2014/main" id="{DEDC5A2F-3C0F-41BD-AFDE-9F98BAF27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205" y="3508770"/>
              <a:ext cx="40326" cy="35057"/>
            </a:xfrm>
            <a:prstGeom prst="ellipse">
              <a:avLst/>
            </a:prstGeom>
            <a:solidFill>
              <a:srgbClr val="4F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919E7D9B-8409-484D-98FC-B9C863918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013" y="2570496"/>
              <a:ext cx="5030025" cy="2761209"/>
            </a:xfrm>
            <a:custGeom>
              <a:avLst/>
              <a:gdLst>
                <a:gd name="T0" fmla="*/ 2147483647 w 1908"/>
                <a:gd name="T1" fmla="*/ 2147483647 h 1264"/>
                <a:gd name="T2" fmla="*/ 2147483647 w 1908"/>
                <a:gd name="T3" fmla="*/ 2147483647 h 1264"/>
                <a:gd name="T4" fmla="*/ 2147483647 w 1908"/>
                <a:gd name="T5" fmla="*/ 2147483647 h 1264"/>
                <a:gd name="T6" fmla="*/ 0 w 1908"/>
                <a:gd name="T7" fmla="*/ 2147483647 h 1264"/>
                <a:gd name="T8" fmla="*/ 0 w 1908"/>
                <a:gd name="T9" fmla="*/ 2147483647 h 1264"/>
                <a:gd name="T10" fmla="*/ 2147483647 w 1908"/>
                <a:gd name="T11" fmla="*/ 0 h 1264"/>
                <a:gd name="T12" fmla="*/ 2147483647 w 1908"/>
                <a:gd name="T13" fmla="*/ 0 h 1264"/>
                <a:gd name="T14" fmla="*/ 2147483647 w 1908"/>
                <a:gd name="T15" fmla="*/ 2147483647 h 1264"/>
                <a:gd name="T16" fmla="*/ 2147483647 w 1908"/>
                <a:gd name="T17" fmla="*/ 2147483647 h 1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8"/>
                <a:gd name="T28" fmla="*/ 0 h 1264"/>
                <a:gd name="T29" fmla="*/ 1908 w 1908"/>
                <a:gd name="T30" fmla="*/ 1264 h 12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8" h="1264">
                  <a:moveTo>
                    <a:pt x="1908" y="1256"/>
                  </a:moveTo>
                  <a:cubicBezTo>
                    <a:pt x="1908" y="1260"/>
                    <a:pt x="1905" y="1264"/>
                    <a:pt x="1900" y="1264"/>
                  </a:cubicBezTo>
                  <a:cubicBezTo>
                    <a:pt x="8" y="1264"/>
                    <a:pt x="8" y="1264"/>
                    <a:pt x="8" y="1264"/>
                  </a:cubicBezTo>
                  <a:cubicBezTo>
                    <a:pt x="3" y="1264"/>
                    <a:pt x="0" y="1260"/>
                    <a:pt x="0" y="125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900" y="0"/>
                    <a:pt x="1900" y="0"/>
                    <a:pt x="1900" y="0"/>
                  </a:cubicBezTo>
                  <a:cubicBezTo>
                    <a:pt x="1905" y="0"/>
                    <a:pt x="1908" y="3"/>
                    <a:pt x="1908" y="8"/>
                  </a:cubicBezTo>
                  <a:lnTo>
                    <a:pt x="1908" y="1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ts val="3500"/>
                </a:lnSpc>
              </a:pPr>
              <a:r>
                <a:rPr lang="en-US" altLang="zh-CN" dirty="0"/>
                <a:t>2.4.1</a:t>
              </a:r>
              <a:r>
                <a:rPr lang="zh-CN" altLang="en-US" dirty="0"/>
                <a:t>百度网盘典型应用</a:t>
              </a:r>
            </a:p>
            <a:p>
              <a:pPr>
                <a:lnSpc>
                  <a:spcPts val="3500"/>
                </a:lnSpc>
              </a:pPr>
              <a:r>
                <a:rPr lang="en-US" altLang="zh-CN" dirty="0"/>
                <a:t>2.4.2</a:t>
              </a:r>
              <a:r>
                <a:rPr lang="zh-CN" altLang="en-US" dirty="0"/>
                <a:t>云存储发展趋势</a:t>
              </a:r>
              <a:endParaRPr lang="zh-CN" altLang="en-US" dirty="0"/>
            </a:p>
          </p:txBody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0D380BAB-C6C3-4AF9-BED1-09C51B6BF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373" y="3401538"/>
              <a:ext cx="1360442" cy="3423156"/>
            </a:xfrm>
            <a:custGeom>
              <a:avLst/>
              <a:gdLst>
                <a:gd name="T0" fmla="*/ 0 w 516"/>
                <a:gd name="T1" fmla="*/ 2147483647 h 1566"/>
                <a:gd name="T2" fmla="*/ 2147483647 w 516"/>
                <a:gd name="T3" fmla="*/ 2147483647 h 1566"/>
                <a:gd name="T4" fmla="*/ 2147483647 w 516"/>
                <a:gd name="T5" fmla="*/ 2147483647 h 1566"/>
                <a:gd name="T6" fmla="*/ 2147483647 w 516"/>
                <a:gd name="T7" fmla="*/ 2147483647 h 1566"/>
                <a:gd name="T8" fmla="*/ 2147483647 w 516"/>
                <a:gd name="T9" fmla="*/ 2147483647 h 1566"/>
                <a:gd name="T10" fmla="*/ 2147483647 w 516"/>
                <a:gd name="T11" fmla="*/ 2147483647 h 1566"/>
                <a:gd name="T12" fmla="*/ 2147483647 w 516"/>
                <a:gd name="T13" fmla="*/ 2147483647 h 1566"/>
                <a:gd name="T14" fmla="*/ 2147483647 w 516"/>
                <a:gd name="T15" fmla="*/ 2147483647 h 1566"/>
                <a:gd name="T16" fmla="*/ 2147483647 w 516"/>
                <a:gd name="T17" fmla="*/ 2147483647 h 1566"/>
                <a:gd name="T18" fmla="*/ 2147483647 w 516"/>
                <a:gd name="T19" fmla="*/ 2147483647 h 1566"/>
                <a:gd name="T20" fmla="*/ 2147483647 w 516"/>
                <a:gd name="T21" fmla="*/ 2147483647 h 1566"/>
                <a:gd name="T22" fmla="*/ 2147483647 w 516"/>
                <a:gd name="T23" fmla="*/ 2147483647 h 1566"/>
                <a:gd name="T24" fmla="*/ 2147483647 w 516"/>
                <a:gd name="T25" fmla="*/ 2147483647 h 1566"/>
                <a:gd name="T26" fmla="*/ 2147483647 w 516"/>
                <a:gd name="T27" fmla="*/ 2147483647 h 1566"/>
                <a:gd name="T28" fmla="*/ 2147483647 w 516"/>
                <a:gd name="T29" fmla="*/ 2147483647 h 1566"/>
                <a:gd name="T30" fmla="*/ 2147483647 w 516"/>
                <a:gd name="T31" fmla="*/ 2147483647 h 1566"/>
                <a:gd name="T32" fmla="*/ 2147483647 w 516"/>
                <a:gd name="T33" fmla="*/ 2147483647 h 1566"/>
                <a:gd name="T34" fmla="*/ 2147483647 w 516"/>
                <a:gd name="T35" fmla="*/ 2147483647 h 1566"/>
                <a:gd name="T36" fmla="*/ 2147483647 w 516"/>
                <a:gd name="T37" fmla="*/ 2147483647 h 1566"/>
                <a:gd name="T38" fmla="*/ 2147483647 w 516"/>
                <a:gd name="T39" fmla="*/ 2147483647 h 1566"/>
                <a:gd name="T40" fmla="*/ 2147483647 w 516"/>
                <a:gd name="T41" fmla="*/ 2147483647 h 1566"/>
                <a:gd name="T42" fmla="*/ 2147483647 w 516"/>
                <a:gd name="T43" fmla="*/ 2147483647 h 1566"/>
                <a:gd name="T44" fmla="*/ 2147483647 w 516"/>
                <a:gd name="T45" fmla="*/ 2147483647 h 1566"/>
                <a:gd name="T46" fmla="*/ 2147483647 w 516"/>
                <a:gd name="T47" fmla="*/ 2147483647 h 1566"/>
                <a:gd name="T48" fmla="*/ 2147483647 w 516"/>
                <a:gd name="T49" fmla="*/ 2147483647 h 1566"/>
                <a:gd name="T50" fmla="*/ 2147483647 w 516"/>
                <a:gd name="T51" fmla="*/ 2147483647 h 1566"/>
                <a:gd name="T52" fmla="*/ 2147483647 w 516"/>
                <a:gd name="T53" fmla="*/ 2147483647 h 1566"/>
                <a:gd name="T54" fmla="*/ 2147483647 w 516"/>
                <a:gd name="T55" fmla="*/ 2147483647 h 1566"/>
                <a:gd name="T56" fmla="*/ 2147483647 w 516"/>
                <a:gd name="T57" fmla="*/ 2147483647 h 1566"/>
                <a:gd name="T58" fmla="*/ 2147483647 w 516"/>
                <a:gd name="T59" fmla="*/ 2147483647 h 1566"/>
                <a:gd name="T60" fmla="*/ 0 w 516"/>
                <a:gd name="T61" fmla="*/ 2147483647 h 15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6"/>
                <a:gd name="T94" fmla="*/ 0 h 1566"/>
                <a:gd name="T95" fmla="*/ 516 w 516"/>
                <a:gd name="T96" fmla="*/ 1566 h 15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6" h="1566">
                  <a:moveTo>
                    <a:pt x="0" y="1561"/>
                  </a:moveTo>
                  <a:cubicBezTo>
                    <a:pt x="0" y="1561"/>
                    <a:pt x="40" y="1341"/>
                    <a:pt x="59" y="1260"/>
                  </a:cubicBezTo>
                  <a:cubicBezTo>
                    <a:pt x="78" y="1179"/>
                    <a:pt x="100" y="1064"/>
                    <a:pt x="109" y="931"/>
                  </a:cubicBezTo>
                  <a:cubicBezTo>
                    <a:pt x="112" y="883"/>
                    <a:pt x="110" y="737"/>
                    <a:pt x="113" y="635"/>
                  </a:cubicBezTo>
                  <a:cubicBezTo>
                    <a:pt x="116" y="533"/>
                    <a:pt x="107" y="498"/>
                    <a:pt x="116" y="435"/>
                  </a:cubicBezTo>
                  <a:cubicBezTo>
                    <a:pt x="123" y="384"/>
                    <a:pt x="117" y="379"/>
                    <a:pt x="118" y="359"/>
                  </a:cubicBezTo>
                  <a:cubicBezTo>
                    <a:pt x="120" y="338"/>
                    <a:pt x="123" y="312"/>
                    <a:pt x="134" y="295"/>
                  </a:cubicBezTo>
                  <a:cubicBezTo>
                    <a:pt x="145" y="278"/>
                    <a:pt x="194" y="215"/>
                    <a:pt x="219" y="191"/>
                  </a:cubicBezTo>
                  <a:cubicBezTo>
                    <a:pt x="244" y="166"/>
                    <a:pt x="326" y="81"/>
                    <a:pt x="326" y="81"/>
                  </a:cubicBezTo>
                  <a:cubicBezTo>
                    <a:pt x="326" y="81"/>
                    <a:pt x="325" y="35"/>
                    <a:pt x="340" y="21"/>
                  </a:cubicBezTo>
                  <a:cubicBezTo>
                    <a:pt x="355" y="5"/>
                    <a:pt x="380" y="0"/>
                    <a:pt x="407" y="6"/>
                  </a:cubicBezTo>
                  <a:cubicBezTo>
                    <a:pt x="435" y="12"/>
                    <a:pt x="452" y="30"/>
                    <a:pt x="464" y="55"/>
                  </a:cubicBezTo>
                  <a:cubicBezTo>
                    <a:pt x="464" y="55"/>
                    <a:pt x="483" y="108"/>
                    <a:pt x="489" y="141"/>
                  </a:cubicBezTo>
                  <a:cubicBezTo>
                    <a:pt x="494" y="173"/>
                    <a:pt x="497" y="182"/>
                    <a:pt x="490" y="220"/>
                  </a:cubicBezTo>
                  <a:cubicBezTo>
                    <a:pt x="482" y="259"/>
                    <a:pt x="471" y="283"/>
                    <a:pt x="470" y="310"/>
                  </a:cubicBezTo>
                  <a:cubicBezTo>
                    <a:pt x="470" y="336"/>
                    <a:pt x="468" y="361"/>
                    <a:pt x="481" y="415"/>
                  </a:cubicBezTo>
                  <a:cubicBezTo>
                    <a:pt x="495" y="468"/>
                    <a:pt x="504" y="533"/>
                    <a:pt x="505" y="545"/>
                  </a:cubicBezTo>
                  <a:cubicBezTo>
                    <a:pt x="506" y="557"/>
                    <a:pt x="516" y="611"/>
                    <a:pt x="513" y="657"/>
                  </a:cubicBezTo>
                  <a:cubicBezTo>
                    <a:pt x="510" y="704"/>
                    <a:pt x="502" y="749"/>
                    <a:pt x="496" y="766"/>
                  </a:cubicBezTo>
                  <a:cubicBezTo>
                    <a:pt x="491" y="783"/>
                    <a:pt x="490" y="790"/>
                    <a:pt x="490" y="792"/>
                  </a:cubicBezTo>
                  <a:cubicBezTo>
                    <a:pt x="490" y="795"/>
                    <a:pt x="490" y="811"/>
                    <a:pt x="488" y="819"/>
                  </a:cubicBezTo>
                  <a:cubicBezTo>
                    <a:pt x="485" y="828"/>
                    <a:pt x="481" y="837"/>
                    <a:pt x="481" y="837"/>
                  </a:cubicBezTo>
                  <a:cubicBezTo>
                    <a:pt x="481" y="837"/>
                    <a:pt x="487" y="856"/>
                    <a:pt x="488" y="871"/>
                  </a:cubicBezTo>
                  <a:cubicBezTo>
                    <a:pt x="489" y="886"/>
                    <a:pt x="495" y="934"/>
                    <a:pt x="485" y="966"/>
                  </a:cubicBezTo>
                  <a:cubicBezTo>
                    <a:pt x="475" y="997"/>
                    <a:pt x="459" y="1022"/>
                    <a:pt x="451" y="1034"/>
                  </a:cubicBezTo>
                  <a:cubicBezTo>
                    <a:pt x="442" y="1045"/>
                    <a:pt x="439" y="1056"/>
                    <a:pt x="435" y="1071"/>
                  </a:cubicBezTo>
                  <a:cubicBezTo>
                    <a:pt x="430" y="1087"/>
                    <a:pt x="428" y="1089"/>
                    <a:pt x="425" y="1116"/>
                  </a:cubicBezTo>
                  <a:cubicBezTo>
                    <a:pt x="421" y="1144"/>
                    <a:pt x="414" y="1194"/>
                    <a:pt x="416" y="1216"/>
                  </a:cubicBezTo>
                  <a:cubicBezTo>
                    <a:pt x="418" y="1238"/>
                    <a:pt x="422" y="1430"/>
                    <a:pt x="423" y="1461"/>
                  </a:cubicBezTo>
                  <a:cubicBezTo>
                    <a:pt x="424" y="1491"/>
                    <a:pt x="416" y="1566"/>
                    <a:pt x="416" y="1566"/>
                  </a:cubicBezTo>
                  <a:lnTo>
                    <a:pt x="0" y="1561"/>
                  </a:lnTo>
                  <a:close/>
                </a:path>
              </a:pathLst>
            </a:custGeom>
            <a:solidFill>
              <a:srgbClr val="F5C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="" xmlns:a16="http://schemas.microsoft.com/office/drawing/2014/main" id="{071966AC-FEBD-4B15-B4D7-9F2E70590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882" y="3657244"/>
              <a:ext cx="261053" cy="913530"/>
            </a:xfrm>
            <a:custGeom>
              <a:avLst/>
              <a:gdLst>
                <a:gd name="T0" fmla="*/ 2147483647 w 99"/>
                <a:gd name="T1" fmla="*/ 2147483647 h 418"/>
                <a:gd name="T2" fmla="*/ 2147483647 w 99"/>
                <a:gd name="T3" fmla="*/ 2147483647 h 418"/>
                <a:gd name="T4" fmla="*/ 2147483647 w 99"/>
                <a:gd name="T5" fmla="*/ 2147483647 h 418"/>
                <a:gd name="T6" fmla="*/ 2147483647 w 99"/>
                <a:gd name="T7" fmla="*/ 2147483647 h 418"/>
                <a:gd name="T8" fmla="*/ 2147483647 w 99"/>
                <a:gd name="T9" fmla="*/ 2147483647 h 418"/>
                <a:gd name="T10" fmla="*/ 0 w 99"/>
                <a:gd name="T11" fmla="*/ 2147483647 h 418"/>
                <a:gd name="T12" fmla="*/ 2147483647 w 99"/>
                <a:gd name="T13" fmla="*/ 2147483647 h 418"/>
                <a:gd name="T14" fmla="*/ 2147483647 w 99"/>
                <a:gd name="T15" fmla="*/ 2147483647 h 418"/>
                <a:gd name="T16" fmla="*/ 2147483647 w 99"/>
                <a:gd name="T17" fmla="*/ 2147483647 h 418"/>
                <a:gd name="T18" fmla="*/ 2147483647 w 99"/>
                <a:gd name="T19" fmla="*/ 0 h 418"/>
                <a:gd name="T20" fmla="*/ 2147483647 w 99"/>
                <a:gd name="T21" fmla="*/ 2147483647 h 4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418"/>
                <a:gd name="T35" fmla="*/ 99 w 99"/>
                <a:gd name="T36" fmla="*/ 418 h 4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418">
                  <a:moveTo>
                    <a:pt x="96" y="37"/>
                  </a:moveTo>
                  <a:cubicBezTo>
                    <a:pt x="96" y="37"/>
                    <a:pt x="92" y="81"/>
                    <a:pt x="94" y="90"/>
                  </a:cubicBezTo>
                  <a:cubicBezTo>
                    <a:pt x="96" y="99"/>
                    <a:pt x="92" y="130"/>
                    <a:pt x="93" y="141"/>
                  </a:cubicBezTo>
                  <a:cubicBezTo>
                    <a:pt x="95" y="151"/>
                    <a:pt x="93" y="190"/>
                    <a:pt x="91" y="206"/>
                  </a:cubicBezTo>
                  <a:cubicBezTo>
                    <a:pt x="89" y="222"/>
                    <a:pt x="84" y="260"/>
                    <a:pt x="66" y="300"/>
                  </a:cubicBezTo>
                  <a:cubicBezTo>
                    <a:pt x="49" y="340"/>
                    <a:pt x="0" y="418"/>
                    <a:pt x="0" y="418"/>
                  </a:cubicBezTo>
                  <a:cubicBezTo>
                    <a:pt x="0" y="418"/>
                    <a:pt x="44" y="318"/>
                    <a:pt x="50" y="293"/>
                  </a:cubicBezTo>
                  <a:cubicBezTo>
                    <a:pt x="57" y="268"/>
                    <a:pt x="69" y="164"/>
                    <a:pt x="70" y="135"/>
                  </a:cubicBezTo>
                  <a:cubicBezTo>
                    <a:pt x="71" y="105"/>
                    <a:pt x="87" y="50"/>
                    <a:pt x="89" y="44"/>
                  </a:cubicBezTo>
                  <a:cubicBezTo>
                    <a:pt x="90" y="38"/>
                    <a:pt x="99" y="0"/>
                    <a:pt x="99" y="0"/>
                  </a:cubicBezTo>
                  <a:lnTo>
                    <a:pt x="96" y="37"/>
                  </a:lnTo>
                  <a:close/>
                </a:path>
              </a:pathLst>
            </a:custGeom>
            <a:solidFill>
              <a:srgbClr val="E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="" xmlns:a16="http://schemas.microsoft.com/office/drawing/2014/main" id="{9F931828-73B2-4217-8A9B-DB8CC96F4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646" y="3420098"/>
              <a:ext cx="297132" cy="241271"/>
            </a:xfrm>
            <a:custGeom>
              <a:avLst/>
              <a:gdLst>
                <a:gd name="T0" fmla="*/ 2147483647 w 113"/>
                <a:gd name="T1" fmla="*/ 2147483647 h 111"/>
                <a:gd name="T2" fmla="*/ 2147483647 w 113"/>
                <a:gd name="T3" fmla="*/ 2147483647 h 111"/>
                <a:gd name="T4" fmla="*/ 2147483647 w 113"/>
                <a:gd name="T5" fmla="*/ 2147483647 h 111"/>
                <a:gd name="T6" fmla="*/ 2147483647 w 113"/>
                <a:gd name="T7" fmla="*/ 2147483647 h 111"/>
                <a:gd name="T8" fmla="*/ 2147483647 w 113"/>
                <a:gd name="T9" fmla="*/ 2147483647 h 111"/>
                <a:gd name="T10" fmla="*/ 2147483647 w 113"/>
                <a:gd name="T11" fmla="*/ 2147483647 h 111"/>
                <a:gd name="T12" fmla="*/ 2147483647 w 113"/>
                <a:gd name="T13" fmla="*/ 2147483647 h 111"/>
                <a:gd name="T14" fmla="*/ 2147483647 w 113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1"/>
                <a:gd name="T26" fmla="*/ 113 w 113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1">
                  <a:moveTo>
                    <a:pt x="1" y="68"/>
                  </a:moveTo>
                  <a:cubicBezTo>
                    <a:pt x="3" y="76"/>
                    <a:pt x="6" y="107"/>
                    <a:pt x="26" y="109"/>
                  </a:cubicBezTo>
                  <a:cubicBezTo>
                    <a:pt x="46" y="111"/>
                    <a:pt x="85" y="108"/>
                    <a:pt x="101" y="100"/>
                  </a:cubicBezTo>
                  <a:cubicBezTo>
                    <a:pt x="110" y="95"/>
                    <a:pt x="113" y="80"/>
                    <a:pt x="108" y="59"/>
                  </a:cubicBezTo>
                  <a:cubicBezTo>
                    <a:pt x="102" y="33"/>
                    <a:pt x="89" y="14"/>
                    <a:pt x="75" y="8"/>
                  </a:cubicBezTo>
                  <a:cubicBezTo>
                    <a:pt x="56" y="0"/>
                    <a:pt x="27" y="3"/>
                    <a:pt x="17" y="13"/>
                  </a:cubicBezTo>
                  <a:cubicBezTo>
                    <a:pt x="6" y="22"/>
                    <a:pt x="2" y="41"/>
                    <a:pt x="1" y="50"/>
                  </a:cubicBezTo>
                  <a:cubicBezTo>
                    <a:pt x="0" y="60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F5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="" xmlns:a16="http://schemas.microsoft.com/office/drawing/2014/main" id="{82544A47-7DD1-43F1-BD7E-21508FE81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381" y="3943882"/>
              <a:ext cx="237706" cy="43306"/>
            </a:xfrm>
            <a:custGeom>
              <a:avLst/>
              <a:gdLst>
                <a:gd name="T0" fmla="*/ 2147483647 w 90"/>
                <a:gd name="T1" fmla="*/ 2147483647 h 20"/>
                <a:gd name="T2" fmla="*/ 2147483647 w 90"/>
                <a:gd name="T3" fmla="*/ 2147483647 h 20"/>
                <a:gd name="T4" fmla="*/ 2147483647 w 90"/>
                <a:gd name="T5" fmla="*/ 2147483647 h 20"/>
                <a:gd name="T6" fmla="*/ 2147483647 w 90"/>
                <a:gd name="T7" fmla="*/ 2147483647 h 20"/>
                <a:gd name="T8" fmla="*/ 2147483647 w 90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0"/>
                <a:gd name="T17" fmla="*/ 90 w 9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0">
                  <a:moveTo>
                    <a:pt x="3" y="7"/>
                  </a:moveTo>
                  <a:cubicBezTo>
                    <a:pt x="29" y="20"/>
                    <a:pt x="59" y="16"/>
                    <a:pt x="86" y="11"/>
                  </a:cubicBezTo>
                  <a:cubicBezTo>
                    <a:pt x="90" y="11"/>
                    <a:pt x="88" y="5"/>
                    <a:pt x="85" y="5"/>
                  </a:cubicBezTo>
                  <a:cubicBezTo>
                    <a:pt x="59" y="10"/>
                    <a:pt x="30" y="14"/>
                    <a:pt x="7" y="2"/>
                  </a:cubicBezTo>
                  <a:cubicBezTo>
                    <a:pt x="3" y="0"/>
                    <a:pt x="0" y="6"/>
                    <a:pt x="3" y="7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="" xmlns:a16="http://schemas.microsoft.com/office/drawing/2014/main" id="{E81EAC28-D48D-4F46-A100-D7621CF0B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728" y="3890267"/>
              <a:ext cx="203748" cy="20621"/>
            </a:xfrm>
            <a:custGeom>
              <a:avLst/>
              <a:gdLst>
                <a:gd name="T0" fmla="*/ 2147483647 w 77"/>
                <a:gd name="T1" fmla="*/ 2147483647 h 10"/>
                <a:gd name="T2" fmla="*/ 2147483647 w 77"/>
                <a:gd name="T3" fmla="*/ 2147483647 h 10"/>
                <a:gd name="T4" fmla="*/ 2147483647 w 77"/>
                <a:gd name="T5" fmla="*/ 2147483647 h 10"/>
                <a:gd name="T6" fmla="*/ 2147483647 w 77"/>
                <a:gd name="T7" fmla="*/ 2147483647 h 10"/>
                <a:gd name="T8" fmla="*/ 2147483647 w 77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0"/>
                <a:gd name="T17" fmla="*/ 77 w 7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0">
                  <a:moveTo>
                    <a:pt x="4" y="9"/>
                  </a:moveTo>
                  <a:cubicBezTo>
                    <a:pt x="27" y="9"/>
                    <a:pt x="50" y="10"/>
                    <a:pt x="73" y="7"/>
                  </a:cubicBezTo>
                  <a:cubicBezTo>
                    <a:pt x="77" y="6"/>
                    <a:pt x="77" y="0"/>
                    <a:pt x="73" y="1"/>
                  </a:cubicBezTo>
                  <a:cubicBezTo>
                    <a:pt x="50" y="3"/>
                    <a:pt x="27" y="3"/>
                    <a:pt x="4" y="3"/>
                  </a:cubicBezTo>
                  <a:cubicBezTo>
                    <a:pt x="0" y="3"/>
                    <a:pt x="0" y="9"/>
                    <a:pt x="4" y="9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="" xmlns:a16="http://schemas.microsoft.com/office/drawing/2014/main" id="{F55BD6F9-2066-45F5-BBF1-33314CB26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657" y="5230659"/>
              <a:ext cx="89140" cy="134040"/>
            </a:xfrm>
            <a:custGeom>
              <a:avLst/>
              <a:gdLst>
                <a:gd name="T0" fmla="*/ 2147483647 w 34"/>
                <a:gd name="T1" fmla="*/ 2147483647 h 61"/>
                <a:gd name="T2" fmla="*/ 2147483647 w 34"/>
                <a:gd name="T3" fmla="*/ 2147483647 h 61"/>
                <a:gd name="T4" fmla="*/ 2147483647 w 34"/>
                <a:gd name="T5" fmla="*/ 2147483647 h 61"/>
                <a:gd name="T6" fmla="*/ 2147483647 w 34"/>
                <a:gd name="T7" fmla="*/ 2147483647 h 61"/>
                <a:gd name="T8" fmla="*/ 2147483647 w 34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1"/>
                <a:gd name="T17" fmla="*/ 34 w 34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1">
                  <a:moveTo>
                    <a:pt x="27" y="4"/>
                  </a:moveTo>
                  <a:cubicBezTo>
                    <a:pt x="22" y="22"/>
                    <a:pt x="15" y="39"/>
                    <a:pt x="3" y="54"/>
                  </a:cubicBezTo>
                  <a:cubicBezTo>
                    <a:pt x="0" y="57"/>
                    <a:pt x="5" y="61"/>
                    <a:pt x="7" y="58"/>
                  </a:cubicBezTo>
                  <a:cubicBezTo>
                    <a:pt x="20" y="43"/>
                    <a:pt x="28" y="24"/>
                    <a:pt x="33" y="5"/>
                  </a:cubicBezTo>
                  <a:cubicBezTo>
                    <a:pt x="34" y="2"/>
                    <a:pt x="28" y="0"/>
                    <a:pt x="27" y="4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="" xmlns:a16="http://schemas.microsoft.com/office/drawing/2014/main" id="{8315EAD6-B1CA-451A-959C-48AF49E15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206" y="4051114"/>
              <a:ext cx="133710" cy="55678"/>
            </a:xfrm>
            <a:custGeom>
              <a:avLst/>
              <a:gdLst>
                <a:gd name="T0" fmla="*/ 2147483647 w 51"/>
                <a:gd name="T1" fmla="*/ 2147483647 h 26"/>
                <a:gd name="T2" fmla="*/ 2147483647 w 51"/>
                <a:gd name="T3" fmla="*/ 2147483647 h 26"/>
                <a:gd name="T4" fmla="*/ 2147483647 w 51"/>
                <a:gd name="T5" fmla="*/ 2147483647 h 26"/>
                <a:gd name="T6" fmla="*/ 2147483647 w 51"/>
                <a:gd name="T7" fmla="*/ 2147483647 h 26"/>
                <a:gd name="T8" fmla="*/ 2147483647 w 51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6"/>
                <a:gd name="T17" fmla="*/ 51 w 5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6">
                  <a:moveTo>
                    <a:pt x="48" y="19"/>
                  </a:moveTo>
                  <a:cubicBezTo>
                    <a:pt x="38" y="8"/>
                    <a:pt x="19" y="0"/>
                    <a:pt x="4" y="4"/>
                  </a:cubicBezTo>
                  <a:cubicBezTo>
                    <a:pt x="0" y="5"/>
                    <a:pt x="2" y="11"/>
                    <a:pt x="6" y="10"/>
                  </a:cubicBezTo>
                  <a:cubicBezTo>
                    <a:pt x="19" y="6"/>
                    <a:pt x="35" y="14"/>
                    <a:pt x="44" y="23"/>
                  </a:cubicBezTo>
                  <a:cubicBezTo>
                    <a:pt x="47" y="26"/>
                    <a:pt x="51" y="22"/>
                    <a:pt x="48" y="19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="" xmlns:a16="http://schemas.microsoft.com/office/drawing/2014/main" id="{13B08179-D272-4EF3-942E-413A5148B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959" y="4009871"/>
              <a:ext cx="42447" cy="30933"/>
            </a:xfrm>
            <a:custGeom>
              <a:avLst/>
              <a:gdLst>
                <a:gd name="T0" fmla="*/ 2147483647 w 16"/>
                <a:gd name="T1" fmla="*/ 2147483647 h 14"/>
                <a:gd name="T2" fmla="*/ 2147483647 w 16"/>
                <a:gd name="T3" fmla="*/ 2147483647 h 14"/>
                <a:gd name="T4" fmla="*/ 2147483647 w 16"/>
                <a:gd name="T5" fmla="*/ 2147483647 h 14"/>
                <a:gd name="T6" fmla="*/ 2147483647 w 16"/>
                <a:gd name="T7" fmla="*/ 2147483647 h 14"/>
                <a:gd name="T8" fmla="*/ 2147483647 w 16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4"/>
                <a:gd name="T17" fmla="*/ 16 w 1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4">
                  <a:moveTo>
                    <a:pt x="14" y="7"/>
                  </a:moveTo>
                  <a:cubicBezTo>
                    <a:pt x="11" y="5"/>
                    <a:pt x="9" y="3"/>
                    <a:pt x="5" y="2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6" y="8"/>
                    <a:pt x="8" y="10"/>
                    <a:pt x="9" y="12"/>
                  </a:cubicBezTo>
                  <a:cubicBezTo>
                    <a:pt x="12" y="14"/>
                    <a:pt x="16" y="10"/>
                    <a:pt x="14" y="7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="" xmlns:a16="http://schemas.microsoft.com/office/drawing/2014/main" id="{8725D010-E6CB-4817-AB0B-3E88B5C94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2361" y="3401538"/>
              <a:ext cx="1290403" cy="3258184"/>
            </a:xfrm>
            <a:custGeom>
              <a:avLst/>
              <a:gdLst>
                <a:gd name="T0" fmla="*/ 2147483647 w 490"/>
                <a:gd name="T1" fmla="*/ 2147483647 h 1491"/>
                <a:gd name="T2" fmla="*/ 2147483647 w 490"/>
                <a:gd name="T3" fmla="*/ 2147483647 h 1491"/>
                <a:gd name="T4" fmla="*/ 2147483647 w 490"/>
                <a:gd name="T5" fmla="*/ 2147483647 h 1491"/>
                <a:gd name="T6" fmla="*/ 2147483647 w 490"/>
                <a:gd name="T7" fmla="*/ 2147483647 h 1491"/>
                <a:gd name="T8" fmla="*/ 2147483647 w 490"/>
                <a:gd name="T9" fmla="*/ 2147483647 h 1491"/>
                <a:gd name="T10" fmla="*/ 2147483647 w 490"/>
                <a:gd name="T11" fmla="*/ 2147483647 h 1491"/>
                <a:gd name="T12" fmla="*/ 2147483647 w 490"/>
                <a:gd name="T13" fmla="*/ 2147483647 h 1491"/>
                <a:gd name="T14" fmla="*/ 2147483647 w 490"/>
                <a:gd name="T15" fmla="*/ 2147483647 h 1491"/>
                <a:gd name="T16" fmla="*/ 2147483647 w 490"/>
                <a:gd name="T17" fmla="*/ 2147483647 h 1491"/>
                <a:gd name="T18" fmla="*/ 2147483647 w 490"/>
                <a:gd name="T19" fmla="*/ 2147483647 h 1491"/>
                <a:gd name="T20" fmla="*/ 2147483647 w 490"/>
                <a:gd name="T21" fmla="*/ 2147483647 h 1491"/>
                <a:gd name="T22" fmla="*/ 2147483647 w 490"/>
                <a:gd name="T23" fmla="*/ 2147483647 h 1491"/>
                <a:gd name="T24" fmla="*/ 2147483647 w 490"/>
                <a:gd name="T25" fmla="*/ 2147483647 h 1491"/>
                <a:gd name="T26" fmla="*/ 2147483647 w 490"/>
                <a:gd name="T27" fmla="*/ 2147483647 h 1491"/>
                <a:gd name="T28" fmla="*/ 2147483647 w 490"/>
                <a:gd name="T29" fmla="*/ 2147483647 h 1491"/>
                <a:gd name="T30" fmla="*/ 2147483647 w 490"/>
                <a:gd name="T31" fmla="*/ 2147483647 h 1491"/>
                <a:gd name="T32" fmla="*/ 2147483647 w 490"/>
                <a:gd name="T33" fmla="*/ 2147483647 h 1491"/>
                <a:gd name="T34" fmla="*/ 2147483647 w 490"/>
                <a:gd name="T35" fmla="*/ 2147483647 h 1491"/>
                <a:gd name="T36" fmla="*/ 2147483647 w 490"/>
                <a:gd name="T37" fmla="*/ 2147483647 h 1491"/>
                <a:gd name="T38" fmla="*/ 2147483647 w 490"/>
                <a:gd name="T39" fmla="*/ 2147483647 h 1491"/>
                <a:gd name="T40" fmla="*/ 2147483647 w 490"/>
                <a:gd name="T41" fmla="*/ 2147483647 h 1491"/>
                <a:gd name="T42" fmla="*/ 2147483647 w 490"/>
                <a:gd name="T43" fmla="*/ 2147483647 h 1491"/>
                <a:gd name="T44" fmla="*/ 2147483647 w 490"/>
                <a:gd name="T45" fmla="*/ 2147483647 h 1491"/>
                <a:gd name="T46" fmla="*/ 2147483647 w 490"/>
                <a:gd name="T47" fmla="*/ 2147483647 h 1491"/>
                <a:gd name="T48" fmla="*/ 2147483647 w 490"/>
                <a:gd name="T49" fmla="*/ 2147483647 h 1491"/>
                <a:gd name="T50" fmla="*/ 2147483647 w 490"/>
                <a:gd name="T51" fmla="*/ 2147483647 h 1491"/>
                <a:gd name="T52" fmla="*/ 2147483647 w 490"/>
                <a:gd name="T53" fmla="*/ 2147483647 h 1491"/>
                <a:gd name="T54" fmla="*/ 2147483647 w 490"/>
                <a:gd name="T55" fmla="*/ 2147483647 h 1491"/>
                <a:gd name="T56" fmla="*/ 2147483647 w 490"/>
                <a:gd name="T57" fmla="*/ 2147483647 h 149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0"/>
                <a:gd name="T88" fmla="*/ 0 h 1491"/>
                <a:gd name="T89" fmla="*/ 490 w 490"/>
                <a:gd name="T90" fmla="*/ 1491 h 149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0" h="1491">
                  <a:moveTo>
                    <a:pt x="471" y="1333"/>
                  </a:moveTo>
                  <a:cubicBezTo>
                    <a:pt x="452" y="1252"/>
                    <a:pt x="415" y="1064"/>
                    <a:pt x="407" y="931"/>
                  </a:cubicBezTo>
                  <a:cubicBezTo>
                    <a:pt x="404" y="883"/>
                    <a:pt x="406" y="737"/>
                    <a:pt x="403" y="635"/>
                  </a:cubicBezTo>
                  <a:cubicBezTo>
                    <a:pt x="399" y="533"/>
                    <a:pt x="409" y="498"/>
                    <a:pt x="399" y="435"/>
                  </a:cubicBezTo>
                  <a:cubicBezTo>
                    <a:pt x="392" y="384"/>
                    <a:pt x="398" y="379"/>
                    <a:pt x="397" y="359"/>
                  </a:cubicBezTo>
                  <a:cubicBezTo>
                    <a:pt x="396" y="338"/>
                    <a:pt x="393" y="312"/>
                    <a:pt x="382" y="295"/>
                  </a:cubicBezTo>
                  <a:cubicBezTo>
                    <a:pt x="371" y="278"/>
                    <a:pt x="322" y="215"/>
                    <a:pt x="297" y="191"/>
                  </a:cubicBezTo>
                  <a:cubicBezTo>
                    <a:pt x="272" y="166"/>
                    <a:pt x="189" y="81"/>
                    <a:pt x="189" y="81"/>
                  </a:cubicBezTo>
                  <a:cubicBezTo>
                    <a:pt x="189" y="81"/>
                    <a:pt x="190" y="35"/>
                    <a:pt x="176" y="21"/>
                  </a:cubicBezTo>
                  <a:cubicBezTo>
                    <a:pt x="161" y="5"/>
                    <a:pt x="136" y="0"/>
                    <a:pt x="108" y="6"/>
                  </a:cubicBezTo>
                  <a:cubicBezTo>
                    <a:pt x="81" y="12"/>
                    <a:pt x="64" y="30"/>
                    <a:pt x="51" y="55"/>
                  </a:cubicBezTo>
                  <a:cubicBezTo>
                    <a:pt x="51" y="55"/>
                    <a:pt x="33" y="108"/>
                    <a:pt x="27" y="141"/>
                  </a:cubicBezTo>
                  <a:cubicBezTo>
                    <a:pt x="21" y="173"/>
                    <a:pt x="19" y="182"/>
                    <a:pt x="26" y="220"/>
                  </a:cubicBezTo>
                  <a:cubicBezTo>
                    <a:pt x="33" y="259"/>
                    <a:pt x="45" y="283"/>
                    <a:pt x="45" y="310"/>
                  </a:cubicBezTo>
                  <a:cubicBezTo>
                    <a:pt x="46" y="336"/>
                    <a:pt x="48" y="361"/>
                    <a:pt x="34" y="415"/>
                  </a:cubicBezTo>
                  <a:cubicBezTo>
                    <a:pt x="21" y="468"/>
                    <a:pt x="11" y="533"/>
                    <a:pt x="10" y="545"/>
                  </a:cubicBezTo>
                  <a:cubicBezTo>
                    <a:pt x="9" y="557"/>
                    <a:pt x="0" y="611"/>
                    <a:pt x="3" y="657"/>
                  </a:cubicBezTo>
                  <a:cubicBezTo>
                    <a:pt x="5" y="704"/>
                    <a:pt x="13" y="749"/>
                    <a:pt x="19" y="766"/>
                  </a:cubicBezTo>
                  <a:cubicBezTo>
                    <a:pt x="25" y="783"/>
                    <a:pt x="26" y="790"/>
                    <a:pt x="26" y="792"/>
                  </a:cubicBezTo>
                  <a:cubicBezTo>
                    <a:pt x="26" y="795"/>
                    <a:pt x="25" y="811"/>
                    <a:pt x="28" y="819"/>
                  </a:cubicBezTo>
                  <a:cubicBezTo>
                    <a:pt x="31" y="828"/>
                    <a:pt x="34" y="837"/>
                    <a:pt x="34" y="837"/>
                  </a:cubicBezTo>
                  <a:cubicBezTo>
                    <a:pt x="34" y="837"/>
                    <a:pt x="29" y="856"/>
                    <a:pt x="28" y="871"/>
                  </a:cubicBezTo>
                  <a:cubicBezTo>
                    <a:pt x="27" y="886"/>
                    <a:pt x="21" y="934"/>
                    <a:pt x="31" y="966"/>
                  </a:cubicBezTo>
                  <a:cubicBezTo>
                    <a:pt x="40" y="997"/>
                    <a:pt x="56" y="1022"/>
                    <a:pt x="65" y="1034"/>
                  </a:cubicBezTo>
                  <a:cubicBezTo>
                    <a:pt x="73" y="1045"/>
                    <a:pt x="76" y="1056"/>
                    <a:pt x="81" y="1071"/>
                  </a:cubicBezTo>
                  <a:cubicBezTo>
                    <a:pt x="86" y="1087"/>
                    <a:pt x="87" y="1089"/>
                    <a:pt x="91" y="1116"/>
                  </a:cubicBezTo>
                  <a:cubicBezTo>
                    <a:pt x="94" y="1144"/>
                    <a:pt x="101" y="1194"/>
                    <a:pt x="100" y="1216"/>
                  </a:cubicBezTo>
                  <a:cubicBezTo>
                    <a:pt x="98" y="1238"/>
                    <a:pt x="93" y="1430"/>
                    <a:pt x="92" y="1461"/>
                  </a:cubicBezTo>
                  <a:cubicBezTo>
                    <a:pt x="91" y="1491"/>
                    <a:pt x="490" y="1414"/>
                    <a:pt x="471" y="1333"/>
                  </a:cubicBezTo>
                  <a:close/>
                </a:path>
              </a:pathLst>
            </a:custGeom>
            <a:solidFill>
              <a:srgbClr val="F5C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="" xmlns:a16="http://schemas.microsoft.com/office/drawing/2014/main" id="{215C4FC3-09C0-4E78-B158-24E984210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3241" y="3657244"/>
              <a:ext cx="261053" cy="913530"/>
            </a:xfrm>
            <a:custGeom>
              <a:avLst/>
              <a:gdLst>
                <a:gd name="T0" fmla="*/ 2147483647 w 99"/>
                <a:gd name="T1" fmla="*/ 2147483647 h 418"/>
                <a:gd name="T2" fmla="*/ 2147483647 w 99"/>
                <a:gd name="T3" fmla="*/ 2147483647 h 418"/>
                <a:gd name="T4" fmla="*/ 2147483647 w 99"/>
                <a:gd name="T5" fmla="*/ 2147483647 h 418"/>
                <a:gd name="T6" fmla="*/ 2147483647 w 99"/>
                <a:gd name="T7" fmla="*/ 2147483647 h 418"/>
                <a:gd name="T8" fmla="*/ 2147483647 w 99"/>
                <a:gd name="T9" fmla="*/ 2147483647 h 418"/>
                <a:gd name="T10" fmla="*/ 2147483647 w 99"/>
                <a:gd name="T11" fmla="*/ 2147483647 h 418"/>
                <a:gd name="T12" fmla="*/ 2147483647 w 99"/>
                <a:gd name="T13" fmla="*/ 2147483647 h 418"/>
                <a:gd name="T14" fmla="*/ 2147483647 w 99"/>
                <a:gd name="T15" fmla="*/ 2147483647 h 418"/>
                <a:gd name="T16" fmla="*/ 2147483647 w 99"/>
                <a:gd name="T17" fmla="*/ 2147483647 h 418"/>
                <a:gd name="T18" fmla="*/ 0 w 99"/>
                <a:gd name="T19" fmla="*/ 0 h 418"/>
                <a:gd name="T20" fmla="*/ 2147483647 w 99"/>
                <a:gd name="T21" fmla="*/ 2147483647 h 4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418"/>
                <a:gd name="T35" fmla="*/ 99 w 99"/>
                <a:gd name="T36" fmla="*/ 418 h 4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418">
                  <a:moveTo>
                    <a:pt x="3" y="37"/>
                  </a:moveTo>
                  <a:cubicBezTo>
                    <a:pt x="3" y="37"/>
                    <a:pt x="6" y="81"/>
                    <a:pt x="4" y="90"/>
                  </a:cubicBezTo>
                  <a:cubicBezTo>
                    <a:pt x="3" y="99"/>
                    <a:pt x="6" y="130"/>
                    <a:pt x="5" y="141"/>
                  </a:cubicBezTo>
                  <a:cubicBezTo>
                    <a:pt x="4" y="151"/>
                    <a:pt x="5" y="190"/>
                    <a:pt x="7" y="206"/>
                  </a:cubicBezTo>
                  <a:cubicBezTo>
                    <a:pt x="9" y="222"/>
                    <a:pt x="15" y="260"/>
                    <a:pt x="32" y="300"/>
                  </a:cubicBezTo>
                  <a:cubicBezTo>
                    <a:pt x="49" y="340"/>
                    <a:pt x="99" y="418"/>
                    <a:pt x="99" y="418"/>
                  </a:cubicBezTo>
                  <a:cubicBezTo>
                    <a:pt x="99" y="418"/>
                    <a:pt x="55" y="318"/>
                    <a:pt x="48" y="293"/>
                  </a:cubicBezTo>
                  <a:cubicBezTo>
                    <a:pt x="41" y="268"/>
                    <a:pt x="30" y="164"/>
                    <a:pt x="29" y="135"/>
                  </a:cubicBezTo>
                  <a:cubicBezTo>
                    <a:pt x="28" y="105"/>
                    <a:pt x="11" y="50"/>
                    <a:pt x="10" y="44"/>
                  </a:cubicBezTo>
                  <a:cubicBezTo>
                    <a:pt x="8" y="38"/>
                    <a:pt x="0" y="0"/>
                    <a:pt x="0" y="0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rgbClr val="E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="" xmlns:a16="http://schemas.microsoft.com/office/drawing/2014/main" id="{9C92C0AC-ACC8-4A68-92B7-FCC4F1AE5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6395" y="3420098"/>
              <a:ext cx="295011" cy="241271"/>
            </a:xfrm>
            <a:custGeom>
              <a:avLst/>
              <a:gdLst>
                <a:gd name="T0" fmla="*/ 2147483647 w 112"/>
                <a:gd name="T1" fmla="*/ 2147483647 h 111"/>
                <a:gd name="T2" fmla="*/ 2147483647 w 112"/>
                <a:gd name="T3" fmla="*/ 2147483647 h 111"/>
                <a:gd name="T4" fmla="*/ 2147483647 w 112"/>
                <a:gd name="T5" fmla="*/ 2147483647 h 111"/>
                <a:gd name="T6" fmla="*/ 2147483647 w 112"/>
                <a:gd name="T7" fmla="*/ 2147483647 h 111"/>
                <a:gd name="T8" fmla="*/ 2147483647 w 112"/>
                <a:gd name="T9" fmla="*/ 2147483647 h 111"/>
                <a:gd name="T10" fmla="*/ 2147483647 w 112"/>
                <a:gd name="T11" fmla="*/ 2147483647 h 111"/>
                <a:gd name="T12" fmla="*/ 2147483647 w 112"/>
                <a:gd name="T13" fmla="*/ 2147483647 h 111"/>
                <a:gd name="T14" fmla="*/ 2147483647 w 112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"/>
                <a:gd name="T25" fmla="*/ 0 h 111"/>
                <a:gd name="T26" fmla="*/ 112 w 112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" h="111">
                  <a:moveTo>
                    <a:pt x="111" y="68"/>
                  </a:moveTo>
                  <a:cubicBezTo>
                    <a:pt x="110" y="76"/>
                    <a:pt x="106" y="107"/>
                    <a:pt x="86" y="109"/>
                  </a:cubicBezTo>
                  <a:cubicBezTo>
                    <a:pt x="67" y="111"/>
                    <a:pt x="27" y="108"/>
                    <a:pt x="12" y="100"/>
                  </a:cubicBezTo>
                  <a:cubicBezTo>
                    <a:pt x="3" y="95"/>
                    <a:pt x="0" y="80"/>
                    <a:pt x="4" y="59"/>
                  </a:cubicBezTo>
                  <a:cubicBezTo>
                    <a:pt x="11" y="33"/>
                    <a:pt x="24" y="14"/>
                    <a:pt x="38" y="8"/>
                  </a:cubicBezTo>
                  <a:cubicBezTo>
                    <a:pt x="57" y="0"/>
                    <a:pt x="85" y="3"/>
                    <a:pt x="96" y="13"/>
                  </a:cubicBezTo>
                  <a:cubicBezTo>
                    <a:pt x="107" y="22"/>
                    <a:pt x="111" y="41"/>
                    <a:pt x="111" y="50"/>
                  </a:cubicBezTo>
                  <a:cubicBezTo>
                    <a:pt x="112" y="60"/>
                    <a:pt x="111" y="68"/>
                    <a:pt x="111" y="68"/>
                  </a:cubicBezTo>
                  <a:close/>
                </a:path>
              </a:pathLst>
            </a:custGeom>
            <a:solidFill>
              <a:srgbClr val="F5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="" xmlns:a16="http://schemas.microsoft.com/office/drawing/2014/main" id="{B8BA6A4E-13B4-43D2-B7AE-F374C9EED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0964" y="3943882"/>
              <a:ext cx="239829" cy="43306"/>
            </a:xfrm>
            <a:custGeom>
              <a:avLst/>
              <a:gdLst>
                <a:gd name="T0" fmla="*/ 2147483647 w 91"/>
                <a:gd name="T1" fmla="*/ 2147483647 h 20"/>
                <a:gd name="T2" fmla="*/ 2147483647 w 91"/>
                <a:gd name="T3" fmla="*/ 2147483647 h 20"/>
                <a:gd name="T4" fmla="*/ 2147483647 w 91"/>
                <a:gd name="T5" fmla="*/ 2147483647 h 20"/>
                <a:gd name="T6" fmla="*/ 2147483647 w 91"/>
                <a:gd name="T7" fmla="*/ 2147483647 h 20"/>
                <a:gd name="T8" fmla="*/ 2147483647 w 91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20"/>
                <a:gd name="T17" fmla="*/ 91 w 9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20">
                  <a:moveTo>
                    <a:pt x="84" y="2"/>
                  </a:moveTo>
                  <a:cubicBezTo>
                    <a:pt x="60" y="14"/>
                    <a:pt x="31" y="10"/>
                    <a:pt x="6" y="5"/>
                  </a:cubicBezTo>
                  <a:cubicBezTo>
                    <a:pt x="2" y="5"/>
                    <a:pt x="0" y="11"/>
                    <a:pt x="4" y="11"/>
                  </a:cubicBezTo>
                  <a:cubicBezTo>
                    <a:pt x="31" y="16"/>
                    <a:pt x="61" y="20"/>
                    <a:pt x="87" y="7"/>
                  </a:cubicBezTo>
                  <a:cubicBezTo>
                    <a:pt x="91" y="6"/>
                    <a:pt x="88" y="0"/>
                    <a:pt x="84" y="2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="" xmlns:a16="http://schemas.microsoft.com/office/drawing/2014/main" id="{0574510A-F89A-4E5C-AF52-C6CBC709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1577" y="3890267"/>
              <a:ext cx="205871" cy="20621"/>
            </a:xfrm>
            <a:custGeom>
              <a:avLst/>
              <a:gdLst>
                <a:gd name="T0" fmla="*/ 2147483647 w 78"/>
                <a:gd name="T1" fmla="*/ 2147483647 h 10"/>
                <a:gd name="T2" fmla="*/ 2147483647 w 78"/>
                <a:gd name="T3" fmla="*/ 2147483647 h 10"/>
                <a:gd name="T4" fmla="*/ 2147483647 w 78"/>
                <a:gd name="T5" fmla="*/ 2147483647 h 10"/>
                <a:gd name="T6" fmla="*/ 2147483647 w 78"/>
                <a:gd name="T7" fmla="*/ 2147483647 h 10"/>
                <a:gd name="T8" fmla="*/ 2147483647 w 7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0"/>
                <a:gd name="T17" fmla="*/ 78 w 7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0">
                  <a:moveTo>
                    <a:pt x="74" y="3"/>
                  </a:moveTo>
                  <a:cubicBezTo>
                    <a:pt x="51" y="3"/>
                    <a:pt x="27" y="3"/>
                    <a:pt x="4" y="1"/>
                  </a:cubicBezTo>
                  <a:cubicBezTo>
                    <a:pt x="0" y="0"/>
                    <a:pt x="0" y="6"/>
                    <a:pt x="4" y="7"/>
                  </a:cubicBezTo>
                  <a:cubicBezTo>
                    <a:pt x="27" y="10"/>
                    <a:pt x="51" y="9"/>
                    <a:pt x="74" y="9"/>
                  </a:cubicBezTo>
                  <a:cubicBezTo>
                    <a:pt x="78" y="9"/>
                    <a:pt x="78" y="3"/>
                    <a:pt x="74" y="3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="" xmlns:a16="http://schemas.microsoft.com/office/drawing/2014/main" id="{21946338-4C3B-4802-9134-A8E59C673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9377" y="5230659"/>
              <a:ext cx="87018" cy="134040"/>
            </a:xfrm>
            <a:custGeom>
              <a:avLst/>
              <a:gdLst>
                <a:gd name="T0" fmla="*/ 2147483647 w 33"/>
                <a:gd name="T1" fmla="*/ 2147483647 h 61"/>
                <a:gd name="T2" fmla="*/ 2147483647 w 33"/>
                <a:gd name="T3" fmla="*/ 2147483647 h 61"/>
                <a:gd name="T4" fmla="*/ 2147483647 w 33"/>
                <a:gd name="T5" fmla="*/ 2147483647 h 61"/>
                <a:gd name="T6" fmla="*/ 2147483647 w 33"/>
                <a:gd name="T7" fmla="*/ 2147483647 h 61"/>
                <a:gd name="T8" fmla="*/ 2147483647 w 33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61"/>
                <a:gd name="T17" fmla="*/ 33 w 3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61">
                  <a:moveTo>
                    <a:pt x="1" y="5"/>
                  </a:moveTo>
                  <a:cubicBezTo>
                    <a:pt x="5" y="24"/>
                    <a:pt x="14" y="43"/>
                    <a:pt x="26" y="58"/>
                  </a:cubicBezTo>
                  <a:cubicBezTo>
                    <a:pt x="29" y="61"/>
                    <a:pt x="33" y="57"/>
                    <a:pt x="31" y="54"/>
                  </a:cubicBezTo>
                  <a:cubicBezTo>
                    <a:pt x="19" y="39"/>
                    <a:pt x="11" y="22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="" xmlns:a16="http://schemas.microsoft.com/office/drawing/2014/main" id="{0F363B2B-DD4B-48EF-9AEB-4859450E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0257" y="4051114"/>
              <a:ext cx="131587" cy="55678"/>
            </a:xfrm>
            <a:custGeom>
              <a:avLst/>
              <a:gdLst>
                <a:gd name="T0" fmla="*/ 2147483647 w 50"/>
                <a:gd name="T1" fmla="*/ 2147483647 h 26"/>
                <a:gd name="T2" fmla="*/ 2147483647 w 50"/>
                <a:gd name="T3" fmla="*/ 2147483647 h 26"/>
                <a:gd name="T4" fmla="*/ 2147483647 w 50"/>
                <a:gd name="T5" fmla="*/ 2147483647 h 26"/>
                <a:gd name="T6" fmla="*/ 2147483647 w 50"/>
                <a:gd name="T7" fmla="*/ 2147483647 h 26"/>
                <a:gd name="T8" fmla="*/ 2147483647 w 50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26"/>
                <a:gd name="T17" fmla="*/ 50 w 5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26">
                  <a:moveTo>
                    <a:pt x="7" y="23"/>
                  </a:moveTo>
                  <a:cubicBezTo>
                    <a:pt x="16" y="14"/>
                    <a:pt x="32" y="6"/>
                    <a:pt x="45" y="10"/>
                  </a:cubicBezTo>
                  <a:cubicBezTo>
                    <a:pt x="48" y="11"/>
                    <a:pt x="50" y="5"/>
                    <a:pt x="46" y="4"/>
                  </a:cubicBezTo>
                  <a:cubicBezTo>
                    <a:pt x="31" y="0"/>
                    <a:pt x="13" y="8"/>
                    <a:pt x="2" y="19"/>
                  </a:cubicBezTo>
                  <a:cubicBezTo>
                    <a:pt x="0" y="22"/>
                    <a:pt x="4" y="26"/>
                    <a:pt x="7" y="23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4">
              <a:extLst>
                <a:ext uri="{FF2B5EF4-FFF2-40B4-BE49-F238E27FC236}">
                  <a16:creationId xmlns="" xmlns:a16="http://schemas.microsoft.com/office/drawing/2014/main" id="{8F993CA8-D4A3-44B2-AB8C-0759A6738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9646" y="4009871"/>
              <a:ext cx="44571" cy="30933"/>
            </a:xfrm>
            <a:custGeom>
              <a:avLst/>
              <a:gdLst>
                <a:gd name="T0" fmla="*/ 2147483647 w 17"/>
                <a:gd name="T1" fmla="*/ 2147483647 h 14"/>
                <a:gd name="T2" fmla="*/ 2147483647 w 17"/>
                <a:gd name="T3" fmla="*/ 2147483647 h 14"/>
                <a:gd name="T4" fmla="*/ 2147483647 w 17"/>
                <a:gd name="T5" fmla="*/ 2147483647 h 14"/>
                <a:gd name="T6" fmla="*/ 2147483647 w 17"/>
                <a:gd name="T7" fmla="*/ 2147483647 h 14"/>
                <a:gd name="T8" fmla="*/ 2147483647 w 17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4"/>
                <a:gd name="T17" fmla="*/ 17 w 1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4">
                  <a:moveTo>
                    <a:pt x="7" y="12"/>
                  </a:moveTo>
                  <a:cubicBezTo>
                    <a:pt x="9" y="10"/>
                    <a:pt x="11" y="8"/>
                    <a:pt x="13" y="8"/>
                  </a:cubicBezTo>
                  <a:cubicBezTo>
                    <a:pt x="17" y="6"/>
                    <a:pt x="15" y="0"/>
                    <a:pt x="11" y="2"/>
                  </a:cubicBezTo>
                  <a:cubicBezTo>
                    <a:pt x="8" y="3"/>
                    <a:pt x="5" y="5"/>
                    <a:pt x="3" y="7"/>
                  </a:cubicBezTo>
                  <a:cubicBezTo>
                    <a:pt x="0" y="10"/>
                    <a:pt x="4" y="14"/>
                    <a:pt x="7" y="12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41">
              <a:extLst>
                <a:ext uri="{FF2B5EF4-FFF2-40B4-BE49-F238E27FC236}">
                  <a16:creationId xmlns="" xmlns:a16="http://schemas.microsoft.com/office/drawing/2014/main" id="{91445810-D8D4-41FF-BD18-7F3AE831A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763" y="6241108"/>
              <a:ext cx="1322240" cy="624830"/>
            </a:xfrm>
            <a:custGeom>
              <a:avLst/>
              <a:gdLst>
                <a:gd name="T0" fmla="*/ 2147483647 w 502"/>
                <a:gd name="T1" fmla="*/ 2147483647 h 286"/>
                <a:gd name="T2" fmla="*/ 2147483647 w 502"/>
                <a:gd name="T3" fmla="*/ 2147483647 h 286"/>
                <a:gd name="T4" fmla="*/ 2147483647 w 502"/>
                <a:gd name="T5" fmla="*/ 2147483647 h 286"/>
                <a:gd name="T6" fmla="*/ 2147483647 w 502"/>
                <a:gd name="T7" fmla="*/ 2147483647 h 286"/>
                <a:gd name="T8" fmla="*/ 0 w 502"/>
                <a:gd name="T9" fmla="*/ 2147483647 h 286"/>
                <a:gd name="T10" fmla="*/ 2147483647 w 502"/>
                <a:gd name="T11" fmla="*/ 2147483647 h 286"/>
                <a:gd name="T12" fmla="*/ 2147483647 w 502"/>
                <a:gd name="T13" fmla="*/ 2147483647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286"/>
                <a:gd name="T23" fmla="*/ 502 w 502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286">
                  <a:moveTo>
                    <a:pt x="491" y="43"/>
                  </a:moveTo>
                  <a:cubicBezTo>
                    <a:pt x="487" y="25"/>
                    <a:pt x="412" y="16"/>
                    <a:pt x="360" y="11"/>
                  </a:cubicBezTo>
                  <a:cubicBezTo>
                    <a:pt x="323" y="8"/>
                    <a:pt x="244" y="5"/>
                    <a:pt x="221" y="7"/>
                  </a:cubicBezTo>
                  <a:cubicBezTo>
                    <a:pt x="198" y="10"/>
                    <a:pt x="64" y="0"/>
                    <a:pt x="46" y="23"/>
                  </a:cubicBezTo>
                  <a:cubicBezTo>
                    <a:pt x="38" y="34"/>
                    <a:pt x="19" y="158"/>
                    <a:pt x="0" y="286"/>
                  </a:cubicBezTo>
                  <a:cubicBezTo>
                    <a:pt x="502" y="286"/>
                    <a:pt x="502" y="286"/>
                    <a:pt x="502" y="286"/>
                  </a:cubicBezTo>
                  <a:cubicBezTo>
                    <a:pt x="497" y="158"/>
                    <a:pt x="493" y="50"/>
                    <a:pt x="491" y="43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42">
              <a:extLst>
                <a:ext uri="{FF2B5EF4-FFF2-40B4-BE49-F238E27FC236}">
                  <a16:creationId xmlns="" xmlns:a16="http://schemas.microsoft.com/office/drawing/2014/main" id="{8CBC6A8E-5F71-486A-87BF-6FB293593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3048" y="6241108"/>
              <a:ext cx="1322240" cy="624830"/>
            </a:xfrm>
            <a:custGeom>
              <a:avLst/>
              <a:gdLst>
                <a:gd name="T0" fmla="*/ 2147483647 w 502"/>
                <a:gd name="T1" fmla="*/ 2147483647 h 286"/>
                <a:gd name="T2" fmla="*/ 2147483647 w 502"/>
                <a:gd name="T3" fmla="*/ 2147483647 h 286"/>
                <a:gd name="T4" fmla="*/ 2147483647 w 502"/>
                <a:gd name="T5" fmla="*/ 2147483647 h 286"/>
                <a:gd name="T6" fmla="*/ 2147483647 w 502"/>
                <a:gd name="T7" fmla="*/ 2147483647 h 286"/>
                <a:gd name="T8" fmla="*/ 0 w 502"/>
                <a:gd name="T9" fmla="*/ 2147483647 h 286"/>
                <a:gd name="T10" fmla="*/ 2147483647 w 502"/>
                <a:gd name="T11" fmla="*/ 2147483647 h 286"/>
                <a:gd name="T12" fmla="*/ 2147483647 w 502"/>
                <a:gd name="T13" fmla="*/ 2147483647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286"/>
                <a:gd name="T23" fmla="*/ 502 w 502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286">
                  <a:moveTo>
                    <a:pt x="456" y="23"/>
                  </a:moveTo>
                  <a:cubicBezTo>
                    <a:pt x="439" y="0"/>
                    <a:pt x="304" y="10"/>
                    <a:pt x="281" y="7"/>
                  </a:cubicBezTo>
                  <a:cubicBezTo>
                    <a:pt x="258" y="5"/>
                    <a:pt x="179" y="9"/>
                    <a:pt x="142" y="12"/>
                  </a:cubicBezTo>
                  <a:cubicBezTo>
                    <a:pt x="90" y="16"/>
                    <a:pt x="16" y="25"/>
                    <a:pt x="11" y="43"/>
                  </a:cubicBezTo>
                  <a:cubicBezTo>
                    <a:pt x="10" y="50"/>
                    <a:pt x="5" y="158"/>
                    <a:pt x="0" y="286"/>
                  </a:cubicBezTo>
                  <a:cubicBezTo>
                    <a:pt x="502" y="286"/>
                    <a:pt x="502" y="286"/>
                    <a:pt x="502" y="286"/>
                  </a:cubicBezTo>
                  <a:cubicBezTo>
                    <a:pt x="484" y="158"/>
                    <a:pt x="464" y="34"/>
                    <a:pt x="456" y="23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1463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2.4.1</a:t>
            </a:r>
            <a:r>
              <a:rPr lang="zh-CN" altLang="en-US" dirty="0"/>
              <a:t>百度网盘典型应用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13541" y="2600493"/>
            <a:ext cx="10048234" cy="3477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2000" dirty="0"/>
              <a:t>百度网盘（原百度云）是百度推出的一项云存储服务，已覆盖主流</a:t>
            </a:r>
            <a:r>
              <a:rPr lang="en-US" altLang="zh-CN" sz="2000" dirty="0"/>
              <a:t>PC</a:t>
            </a:r>
            <a:r>
              <a:rPr lang="zh-CN" altLang="en-US" sz="2000" dirty="0"/>
              <a:t>和手机操作系统，包含</a:t>
            </a:r>
            <a:r>
              <a:rPr lang="en-US" altLang="zh-CN" sz="2000" dirty="0"/>
              <a:t>Web</a:t>
            </a:r>
            <a:r>
              <a:rPr lang="zh-CN" altLang="en-US" sz="2000" dirty="0"/>
              <a:t>版、</a:t>
            </a:r>
            <a:r>
              <a:rPr lang="en-US" altLang="zh-CN" sz="2000" dirty="0"/>
              <a:t>Windows</a:t>
            </a:r>
            <a:r>
              <a:rPr lang="zh-CN" altLang="en-US" sz="2000" dirty="0"/>
              <a:t>版、</a:t>
            </a:r>
            <a:r>
              <a:rPr lang="en-US" altLang="zh-CN" sz="2000" dirty="0"/>
              <a:t>Mac</a:t>
            </a:r>
            <a:r>
              <a:rPr lang="zh-CN" altLang="en-US" sz="2000" dirty="0"/>
              <a:t>版、</a:t>
            </a:r>
            <a:r>
              <a:rPr lang="en-US" altLang="zh-CN" sz="2000" dirty="0"/>
              <a:t>Android</a:t>
            </a:r>
            <a:r>
              <a:rPr lang="zh-CN" altLang="en-US" sz="2000" dirty="0"/>
              <a:t>版、</a:t>
            </a:r>
            <a:r>
              <a:rPr lang="en-US" altLang="zh-CN" sz="2000" dirty="0"/>
              <a:t>iPhone</a:t>
            </a:r>
            <a:r>
              <a:rPr lang="zh-CN" altLang="en-US" sz="2000" dirty="0"/>
              <a:t>版和</a:t>
            </a:r>
            <a:r>
              <a:rPr lang="en-US" altLang="zh-CN" sz="2000" dirty="0"/>
              <a:t>Windows Phone</a:t>
            </a:r>
            <a:r>
              <a:rPr lang="zh-CN" altLang="en-US" sz="2000" dirty="0"/>
              <a:t>版。首次注册即有机会获得</a:t>
            </a:r>
            <a:r>
              <a:rPr lang="en-US" altLang="zh-CN" sz="2000" dirty="0"/>
              <a:t>5GB</a:t>
            </a:r>
            <a:r>
              <a:rPr lang="zh-CN" altLang="en-US" sz="2000" dirty="0"/>
              <a:t>的空间，用户可以轻松把自己的文件上传到网盘上，并可以跨终端随时随地查看和分享。用户将可以轻松将自己的文件上传到网盘上，并可跨终端随时随地查看和分享。</a:t>
            </a:r>
            <a:r>
              <a:rPr lang="en-US" altLang="zh-CN" sz="2000" dirty="0"/>
              <a:t>2016</a:t>
            </a:r>
            <a:r>
              <a:rPr lang="zh-CN" altLang="en-US" sz="2000" dirty="0"/>
              <a:t>年，百度网盘总用户数突破</a:t>
            </a:r>
            <a:r>
              <a:rPr lang="en-US" altLang="zh-CN" sz="2000" dirty="0"/>
              <a:t>4</a:t>
            </a:r>
            <a:r>
              <a:rPr lang="zh-CN" altLang="en-US" sz="2000" dirty="0"/>
              <a:t>亿。</a:t>
            </a:r>
            <a:r>
              <a:rPr lang="en-US" altLang="zh-CN" sz="2000" dirty="0"/>
              <a:t>2016</a:t>
            </a:r>
            <a:r>
              <a:rPr lang="zh-CN" altLang="en-US" sz="2000" dirty="0"/>
              <a:t>年</a:t>
            </a:r>
            <a:r>
              <a:rPr lang="en-US" altLang="zh-CN" sz="2000" dirty="0"/>
              <a:t>10</a:t>
            </a:r>
            <a:r>
              <a:rPr lang="zh-CN" altLang="en-US" sz="2000" dirty="0"/>
              <a:t>月</a:t>
            </a:r>
            <a:r>
              <a:rPr lang="en-US" altLang="zh-CN" sz="2000" dirty="0"/>
              <a:t>11</a:t>
            </a:r>
            <a:r>
              <a:rPr lang="zh-CN" altLang="en-US" sz="2000" dirty="0"/>
              <a:t>日，百度云改名为百度网盘，此后会更加专注发展个人存储、备份功能。</a:t>
            </a:r>
            <a:r>
              <a:rPr lang="en-US" altLang="zh-CN" sz="2000" dirty="0"/>
              <a:t>2021</a:t>
            </a:r>
            <a:r>
              <a:rPr lang="zh-CN" altLang="en-US" sz="2000" dirty="0"/>
              <a:t>年</a:t>
            </a:r>
            <a:r>
              <a:rPr lang="en-US" altLang="zh-CN" sz="2000" dirty="0"/>
              <a:t>5</a:t>
            </a:r>
            <a:r>
              <a:rPr lang="zh-CN" altLang="en-US" sz="2000" dirty="0"/>
              <a:t>月</a:t>
            </a:r>
            <a:r>
              <a:rPr lang="en-US" altLang="zh-CN" sz="2000" dirty="0"/>
              <a:t>18</a:t>
            </a:r>
            <a:r>
              <a:rPr lang="zh-CN" altLang="en-US" sz="2000" dirty="0"/>
              <a:t>日，百度网盘</a:t>
            </a:r>
            <a:r>
              <a:rPr lang="en-US" altLang="zh-CN" sz="2000" dirty="0"/>
              <a:t>TV</a:t>
            </a:r>
            <a:r>
              <a:rPr lang="zh-CN" altLang="en-US" sz="2000" dirty="0"/>
              <a:t>版正式上线。</a:t>
            </a:r>
            <a:r>
              <a:rPr lang="en-US" altLang="zh-CN" sz="2000" dirty="0"/>
              <a:t>2021</a:t>
            </a:r>
            <a:r>
              <a:rPr lang="zh-CN" altLang="en-US" sz="2000" dirty="0"/>
              <a:t>年</a:t>
            </a:r>
            <a:r>
              <a:rPr lang="en-US" altLang="zh-CN" sz="2000" dirty="0"/>
              <a:t>12</a:t>
            </a:r>
            <a:r>
              <a:rPr lang="zh-CN" altLang="en-US" sz="2000" dirty="0"/>
              <a:t>月</a:t>
            </a:r>
            <a:r>
              <a:rPr lang="en-US" altLang="zh-CN" sz="2000" dirty="0"/>
              <a:t>20</a:t>
            </a:r>
            <a:r>
              <a:rPr lang="zh-CN" altLang="en-US" sz="2000" dirty="0"/>
              <a:t>日，百度网盘青春版开启众测。</a:t>
            </a:r>
          </a:p>
          <a:p>
            <a:pPr indent="457200"/>
            <a:r>
              <a:rPr lang="en-US" altLang="zh-CN" sz="2000" dirty="0"/>
              <a:t>1</a:t>
            </a:r>
            <a:r>
              <a:rPr lang="zh-CN" altLang="en-US" sz="2000" dirty="0"/>
              <a:t>．注册百度网盘</a:t>
            </a:r>
          </a:p>
          <a:p>
            <a:pPr indent="457200"/>
            <a:r>
              <a:rPr lang="en-US" altLang="zh-CN" sz="2000" dirty="0"/>
              <a:t>2</a:t>
            </a:r>
            <a:r>
              <a:rPr lang="zh-CN" altLang="en-US" sz="2000" dirty="0"/>
              <a:t>．百度网盘的使用</a:t>
            </a:r>
          </a:p>
          <a:p>
            <a:pPr indent="457200"/>
            <a:r>
              <a:rPr lang="en-US" altLang="zh-CN" sz="2000" dirty="0"/>
              <a:t>3</a:t>
            </a:r>
            <a:r>
              <a:rPr lang="zh-CN" altLang="en-US" sz="2000" dirty="0"/>
              <a:t>．百度网盘客户端（</a:t>
            </a:r>
            <a:r>
              <a:rPr lang="en-US" altLang="zh-CN" sz="2000" dirty="0"/>
              <a:t>Windows</a:t>
            </a:r>
            <a:r>
              <a:rPr lang="zh-CN" altLang="en-US" sz="2000" dirty="0"/>
              <a:t>）</a:t>
            </a:r>
          </a:p>
          <a:p>
            <a:pPr indent="457200"/>
            <a:endParaRPr lang="zh-CN" altLang="en-US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8" name="矩形 7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543286"/>
            <a:ext cx="2346325" cy="201547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52026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2.4.2</a:t>
            </a:r>
            <a:r>
              <a:rPr lang="zh-CN" altLang="en-US" dirty="0"/>
              <a:t>云存储发展趋势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13541" y="2600493"/>
            <a:ext cx="8371834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zh-CN" sz="2000" dirty="0"/>
              <a:t>云存储已经成为未来存储发展的一种趋势。但随着云存储技术的发展，各类搜索、应用技术和云存储相结合的应用，还需从安全性、便携性及数据访问等角度进行改进。</a:t>
            </a:r>
          </a:p>
          <a:p>
            <a:pPr indent="457200"/>
            <a:r>
              <a:rPr lang="en-US" altLang="zh-CN" sz="2000" dirty="0"/>
              <a:t>1</a:t>
            </a:r>
            <a:r>
              <a:rPr lang="zh-CN" altLang="zh-CN" sz="2000" dirty="0"/>
              <a:t>．安全性</a:t>
            </a:r>
          </a:p>
          <a:p>
            <a:pPr indent="457200"/>
            <a:r>
              <a:rPr lang="en-US" altLang="zh-CN" sz="2000" dirty="0"/>
              <a:t>2</a:t>
            </a:r>
            <a:r>
              <a:rPr lang="zh-CN" altLang="zh-CN" sz="2000" dirty="0"/>
              <a:t>．便携性</a:t>
            </a:r>
          </a:p>
          <a:p>
            <a:pPr indent="457200"/>
            <a:r>
              <a:rPr lang="en-US" altLang="zh-CN" sz="2000" dirty="0"/>
              <a:t>3</a:t>
            </a:r>
            <a:r>
              <a:rPr lang="zh-CN" altLang="zh-CN" sz="2000" dirty="0"/>
              <a:t>．性能和可用性</a:t>
            </a:r>
          </a:p>
          <a:p>
            <a:pPr indent="457200"/>
            <a:r>
              <a:rPr lang="en-US" altLang="zh-CN" sz="2000" dirty="0"/>
              <a:t>4</a:t>
            </a:r>
            <a:r>
              <a:rPr lang="zh-CN" altLang="zh-CN" sz="2000" dirty="0"/>
              <a:t>．数据访问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8" name="矩形 7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300240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993775" y="5746248"/>
            <a:ext cx="9551753" cy="926432"/>
            <a:chOff x="1325" y="8641"/>
            <a:chExt cx="16104" cy="1770"/>
          </a:xfrm>
        </p:grpSpPr>
        <p:sp>
          <p:nvSpPr>
            <p:cNvPr id="42" name="矩形 41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0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文本占位符 15"/>
          <p:cNvSpPr txBox="1">
            <a:spLocks/>
          </p:cNvSpPr>
          <p:nvPr/>
        </p:nvSpPr>
        <p:spPr>
          <a:xfrm>
            <a:off x="2974975" y="1112360"/>
            <a:ext cx="3657600" cy="609600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91235" indent="-3810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463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23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4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40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6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90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2.5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数据备份概述</a:t>
            </a:r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53D4BEBF-E775-4E77-9BD3-C2318AEACBD4}"/>
              </a:ext>
            </a:extLst>
          </p:cNvPr>
          <p:cNvGrpSpPr>
            <a:grpSpLocks/>
          </p:cNvGrpSpPr>
          <p:nvPr/>
        </p:nvGrpSpPr>
        <p:grpSpPr bwMode="auto">
          <a:xfrm>
            <a:off x="2356829" y="2377347"/>
            <a:ext cx="7934037" cy="3372562"/>
            <a:chOff x="2290763" y="2182813"/>
            <a:chExt cx="8264525" cy="4683125"/>
          </a:xfrm>
        </p:grpSpPr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DA41E17F-E29E-483E-B2E1-AEFABB947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091" y="2182813"/>
              <a:ext cx="5980849" cy="3542760"/>
            </a:xfrm>
            <a:custGeom>
              <a:avLst/>
              <a:gdLst>
                <a:gd name="T0" fmla="*/ 2147483647 w 2269"/>
                <a:gd name="T1" fmla="*/ 2147483647 h 1621"/>
                <a:gd name="T2" fmla="*/ 2147483647 w 2269"/>
                <a:gd name="T3" fmla="*/ 2147483647 h 1621"/>
                <a:gd name="T4" fmla="*/ 2147483647 w 2269"/>
                <a:gd name="T5" fmla="*/ 2147483647 h 1621"/>
                <a:gd name="T6" fmla="*/ 0 w 2269"/>
                <a:gd name="T7" fmla="*/ 2147483647 h 1621"/>
                <a:gd name="T8" fmla="*/ 0 w 2269"/>
                <a:gd name="T9" fmla="*/ 2147483647 h 1621"/>
                <a:gd name="T10" fmla="*/ 2147483647 w 2269"/>
                <a:gd name="T11" fmla="*/ 0 h 1621"/>
                <a:gd name="T12" fmla="*/ 2147483647 w 2269"/>
                <a:gd name="T13" fmla="*/ 0 h 1621"/>
                <a:gd name="T14" fmla="*/ 2147483647 w 2269"/>
                <a:gd name="T15" fmla="*/ 2147483647 h 1621"/>
                <a:gd name="T16" fmla="*/ 2147483647 w 2269"/>
                <a:gd name="T17" fmla="*/ 2147483647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9"/>
                <a:gd name="T28" fmla="*/ 0 h 1621"/>
                <a:gd name="T29" fmla="*/ 2269 w 2269"/>
                <a:gd name="T30" fmla="*/ 1621 h 16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9" h="1621">
                  <a:moveTo>
                    <a:pt x="2269" y="1496"/>
                  </a:moveTo>
                  <a:cubicBezTo>
                    <a:pt x="2269" y="1576"/>
                    <a:pt x="2224" y="1621"/>
                    <a:pt x="2144" y="1621"/>
                  </a:cubicBezTo>
                  <a:cubicBezTo>
                    <a:pt x="125" y="1621"/>
                    <a:pt x="125" y="1621"/>
                    <a:pt x="125" y="1621"/>
                  </a:cubicBezTo>
                  <a:cubicBezTo>
                    <a:pt x="44" y="1621"/>
                    <a:pt x="0" y="1576"/>
                    <a:pt x="0" y="149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44"/>
                    <a:pt x="44" y="0"/>
                    <a:pt x="125" y="0"/>
                  </a:cubicBezTo>
                  <a:cubicBezTo>
                    <a:pt x="2144" y="0"/>
                    <a:pt x="2144" y="0"/>
                    <a:pt x="2144" y="0"/>
                  </a:cubicBezTo>
                  <a:cubicBezTo>
                    <a:pt x="2224" y="0"/>
                    <a:pt x="2269" y="44"/>
                    <a:pt x="2269" y="124"/>
                  </a:cubicBezTo>
                  <a:lnTo>
                    <a:pt x="2269" y="1496"/>
                  </a:lnTo>
                  <a:close/>
                </a:path>
              </a:pathLst>
            </a:custGeom>
            <a:solidFill>
              <a:srgbClr val="1E1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Oval 7">
              <a:extLst>
                <a:ext uri="{FF2B5EF4-FFF2-40B4-BE49-F238E27FC236}">
                  <a16:creationId xmlns="" xmlns:a16="http://schemas.microsoft.com/office/drawing/2014/main" id="{DEDC5A2F-3C0F-41BD-AFDE-9F98BAF27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205" y="3508770"/>
              <a:ext cx="40326" cy="35057"/>
            </a:xfrm>
            <a:prstGeom prst="ellipse">
              <a:avLst/>
            </a:prstGeom>
            <a:solidFill>
              <a:srgbClr val="4F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919E7D9B-8409-484D-98FC-B9C863918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013" y="2570496"/>
              <a:ext cx="5030025" cy="2761209"/>
            </a:xfrm>
            <a:custGeom>
              <a:avLst/>
              <a:gdLst>
                <a:gd name="T0" fmla="*/ 2147483647 w 1908"/>
                <a:gd name="T1" fmla="*/ 2147483647 h 1264"/>
                <a:gd name="T2" fmla="*/ 2147483647 w 1908"/>
                <a:gd name="T3" fmla="*/ 2147483647 h 1264"/>
                <a:gd name="T4" fmla="*/ 2147483647 w 1908"/>
                <a:gd name="T5" fmla="*/ 2147483647 h 1264"/>
                <a:gd name="T6" fmla="*/ 0 w 1908"/>
                <a:gd name="T7" fmla="*/ 2147483647 h 1264"/>
                <a:gd name="T8" fmla="*/ 0 w 1908"/>
                <a:gd name="T9" fmla="*/ 2147483647 h 1264"/>
                <a:gd name="T10" fmla="*/ 2147483647 w 1908"/>
                <a:gd name="T11" fmla="*/ 0 h 1264"/>
                <a:gd name="T12" fmla="*/ 2147483647 w 1908"/>
                <a:gd name="T13" fmla="*/ 0 h 1264"/>
                <a:gd name="T14" fmla="*/ 2147483647 w 1908"/>
                <a:gd name="T15" fmla="*/ 2147483647 h 1264"/>
                <a:gd name="T16" fmla="*/ 2147483647 w 1908"/>
                <a:gd name="T17" fmla="*/ 2147483647 h 1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8"/>
                <a:gd name="T28" fmla="*/ 0 h 1264"/>
                <a:gd name="T29" fmla="*/ 1908 w 1908"/>
                <a:gd name="T30" fmla="*/ 1264 h 12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8" h="1264">
                  <a:moveTo>
                    <a:pt x="1908" y="1256"/>
                  </a:moveTo>
                  <a:cubicBezTo>
                    <a:pt x="1908" y="1260"/>
                    <a:pt x="1905" y="1264"/>
                    <a:pt x="1900" y="1264"/>
                  </a:cubicBezTo>
                  <a:cubicBezTo>
                    <a:pt x="8" y="1264"/>
                    <a:pt x="8" y="1264"/>
                    <a:pt x="8" y="1264"/>
                  </a:cubicBezTo>
                  <a:cubicBezTo>
                    <a:pt x="3" y="1264"/>
                    <a:pt x="0" y="1260"/>
                    <a:pt x="0" y="125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900" y="0"/>
                    <a:pt x="1900" y="0"/>
                    <a:pt x="1900" y="0"/>
                  </a:cubicBezTo>
                  <a:cubicBezTo>
                    <a:pt x="1905" y="0"/>
                    <a:pt x="1908" y="3"/>
                    <a:pt x="1908" y="8"/>
                  </a:cubicBezTo>
                  <a:lnTo>
                    <a:pt x="1908" y="1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ts val="3500"/>
                </a:lnSpc>
              </a:pPr>
              <a:r>
                <a:rPr lang="en-US" altLang="zh-CN" dirty="0"/>
                <a:t>2.5.1</a:t>
              </a:r>
              <a:r>
                <a:rPr lang="zh-CN" altLang="en-US" dirty="0"/>
                <a:t>数据完整性概念</a:t>
              </a:r>
            </a:p>
            <a:p>
              <a:pPr>
                <a:lnSpc>
                  <a:spcPts val="3500"/>
                </a:lnSpc>
              </a:pPr>
              <a:r>
                <a:rPr lang="en-US" altLang="zh-CN" dirty="0"/>
                <a:t>2.5.2</a:t>
              </a:r>
              <a:r>
                <a:rPr lang="zh-CN" altLang="en-US" dirty="0"/>
                <a:t>数据备份的</a:t>
              </a:r>
              <a:r>
                <a:rPr lang="en-US" altLang="zh-CN" dirty="0"/>
                <a:t>RAID</a:t>
              </a:r>
              <a:r>
                <a:rPr lang="zh-CN" altLang="en-US" dirty="0"/>
                <a:t>类型</a:t>
              </a:r>
            </a:p>
            <a:p>
              <a:pPr>
                <a:lnSpc>
                  <a:spcPts val="3500"/>
                </a:lnSpc>
              </a:pPr>
              <a:r>
                <a:rPr lang="en-US" altLang="zh-CN" dirty="0"/>
                <a:t>2.5.3</a:t>
              </a:r>
              <a:r>
                <a:rPr lang="zh-CN" altLang="en-US" dirty="0"/>
                <a:t>数据备份的分类</a:t>
              </a:r>
              <a:endParaRPr lang="zh-CN" altLang="en-US" dirty="0"/>
            </a:p>
          </p:txBody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0D380BAB-C6C3-4AF9-BED1-09C51B6BF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373" y="3401538"/>
              <a:ext cx="1360442" cy="3423156"/>
            </a:xfrm>
            <a:custGeom>
              <a:avLst/>
              <a:gdLst>
                <a:gd name="T0" fmla="*/ 0 w 516"/>
                <a:gd name="T1" fmla="*/ 2147483647 h 1566"/>
                <a:gd name="T2" fmla="*/ 2147483647 w 516"/>
                <a:gd name="T3" fmla="*/ 2147483647 h 1566"/>
                <a:gd name="T4" fmla="*/ 2147483647 w 516"/>
                <a:gd name="T5" fmla="*/ 2147483647 h 1566"/>
                <a:gd name="T6" fmla="*/ 2147483647 w 516"/>
                <a:gd name="T7" fmla="*/ 2147483647 h 1566"/>
                <a:gd name="T8" fmla="*/ 2147483647 w 516"/>
                <a:gd name="T9" fmla="*/ 2147483647 h 1566"/>
                <a:gd name="T10" fmla="*/ 2147483647 w 516"/>
                <a:gd name="T11" fmla="*/ 2147483647 h 1566"/>
                <a:gd name="T12" fmla="*/ 2147483647 w 516"/>
                <a:gd name="T13" fmla="*/ 2147483647 h 1566"/>
                <a:gd name="T14" fmla="*/ 2147483647 w 516"/>
                <a:gd name="T15" fmla="*/ 2147483647 h 1566"/>
                <a:gd name="T16" fmla="*/ 2147483647 w 516"/>
                <a:gd name="T17" fmla="*/ 2147483647 h 1566"/>
                <a:gd name="T18" fmla="*/ 2147483647 w 516"/>
                <a:gd name="T19" fmla="*/ 2147483647 h 1566"/>
                <a:gd name="T20" fmla="*/ 2147483647 w 516"/>
                <a:gd name="T21" fmla="*/ 2147483647 h 1566"/>
                <a:gd name="T22" fmla="*/ 2147483647 w 516"/>
                <a:gd name="T23" fmla="*/ 2147483647 h 1566"/>
                <a:gd name="T24" fmla="*/ 2147483647 w 516"/>
                <a:gd name="T25" fmla="*/ 2147483647 h 1566"/>
                <a:gd name="T26" fmla="*/ 2147483647 w 516"/>
                <a:gd name="T27" fmla="*/ 2147483647 h 1566"/>
                <a:gd name="T28" fmla="*/ 2147483647 w 516"/>
                <a:gd name="T29" fmla="*/ 2147483647 h 1566"/>
                <a:gd name="T30" fmla="*/ 2147483647 w 516"/>
                <a:gd name="T31" fmla="*/ 2147483647 h 1566"/>
                <a:gd name="T32" fmla="*/ 2147483647 w 516"/>
                <a:gd name="T33" fmla="*/ 2147483647 h 1566"/>
                <a:gd name="T34" fmla="*/ 2147483647 w 516"/>
                <a:gd name="T35" fmla="*/ 2147483647 h 1566"/>
                <a:gd name="T36" fmla="*/ 2147483647 w 516"/>
                <a:gd name="T37" fmla="*/ 2147483647 h 1566"/>
                <a:gd name="T38" fmla="*/ 2147483647 w 516"/>
                <a:gd name="T39" fmla="*/ 2147483647 h 1566"/>
                <a:gd name="T40" fmla="*/ 2147483647 w 516"/>
                <a:gd name="T41" fmla="*/ 2147483647 h 1566"/>
                <a:gd name="T42" fmla="*/ 2147483647 w 516"/>
                <a:gd name="T43" fmla="*/ 2147483647 h 1566"/>
                <a:gd name="T44" fmla="*/ 2147483647 w 516"/>
                <a:gd name="T45" fmla="*/ 2147483647 h 1566"/>
                <a:gd name="T46" fmla="*/ 2147483647 w 516"/>
                <a:gd name="T47" fmla="*/ 2147483647 h 1566"/>
                <a:gd name="T48" fmla="*/ 2147483647 w 516"/>
                <a:gd name="T49" fmla="*/ 2147483647 h 1566"/>
                <a:gd name="T50" fmla="*/ 2147483647 w 516"/>
                <a:gd name="T51" fmla="*/ 2147483647 h 1566"/>
                <a:gd name="T52" fmla="*/ 2147483647 w 516"/>
                <a:gd name="T53" fmla="*/ 2147483647 h 1566"/>
                <a:gd name="T54" fmla="*/ 2147483647 w 516"/>
                <a:gd name="T55" fmla="*/ 2147483647 h 1566"/>
                <a:gd name="T56" fmla="*/ 2147483647 w 516"/>
                <a:gd name="T57" fmla="*/ 2147483647 h 1566"/>
                <a:gd name="T58" fmla="*/ 2147483647 w 516"/>
                <a:gd name="T59" fmla="*/ 2147483647 h 1566"/>
                <a:gd name="T60" fmla="*/ 0 w 516"/>
                <a:gd name="T61" fmla="*/ 2147483647 h 15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6"/>
                <a:gd name="T94" fmla="*/ 0 h 1566"/>
                <a:gd name="T95" fmla="*/ 516 w 516"/>
                <a:gd name="T96" fmla="*/ 1566 h 15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6" h="1566">
                  <a:moveTo>
                    <a:pt x="0" y="1561"/>
                  </a:moveTo>
                  <a:cubicBezTo>
                    <a:pt x="0" y="1561"/>
                    <a:pt x="40" y="1341"/>
                    <a:pt x="59" y="1260"/>
                  </a:cubicBezTo>
                  <a:cubicBezTo>
                    <a:pt x="78" y="1179"/>
                    <a:pt x="100" y="1064"/>
                    <a:pt x="109" y="931"/>
                  </a:cubicBezTo>
                  <a:cubicBezTo>
                    <a:pt x="112" y="883"/>
                    <a:pt x="110" y="737"/>
                    <a:pt x="113" y="635"/>
                  </a:cubicBezTo>
                  <a:cubicBezTo>
                    <a:pt x="116" y="533"/>
                    <a:pt x="107" y="498"/>
                    <a:pt x="116" y="435"/>
                  </a:cubicBezTo>
                  <a:cubicBezTo>
                    <a:pt x="123" y="384"/>
                    <a:pt x="117" y="379"/>
                    <a:pt x="118" y="359"/>
                  </a:cubicBezTo>
                  <a:cubicBezTo>
                    <a:pt x="120" y="338"/>
                    <a:pt x="123" y="312"/>
                    <a:pt x="134" y="295"/>
                  </a:cubicBezTo>
                  <a:cubicBezTo>
                    <a:pt x="145" y="278"/>
                    <a:pt x="194" y="215"/>
                    <a:pt x="219" y="191"/>
                  </a:cubicBezTo>
                  <a:cubicBezTo>
                    <a:pt x="244" y="166"/>
                    <a:pt x="326" y="81"/>
                    <a:pt x="326" y="81"/>
                  </a:cubicBezTo>
                  <a:cubicBezTo>
                    <a:pt x="326" y="81"/>
                    <a:pt x="325" y="35"/>
                    <a:pt x="340" y="21"/>
                  </a:cubicBezTo>
                  <a:cubicBezTo>
                    <a:pt x="355" y="5"/>
                    <a:pt x="380" y="0"/>
                    <a:pt x="407" y="6"/>
                  </a:cubicBezTo>
                  <a:cubicBezTo>
                    <a:pt x="435" y="12"/>
                    <a:pt x="452" y="30"/>
                    <a:pt x="464" y="55"/>
                  </a:cubicBezTo>
                  <a:cubicBezTo>
                    <a:pt x="464" y="55"/>
                    <a:pt x="483" y="108"/>
                    <a:pt x="489" y="141"/>
                  </a:cubicBezTo>
                  <a:cubicBezTo>
                    <a:pt x="494" y="173"/>
                    <a:pt x="497" y="182"/>
                    <a:pt x="490" y="220"/>
                  </a:cubicBezTo>
                  <a:cubicBezTo>
                    <a:pt x="482" y="259"/>
                    <a:pt x="471" y="283"/>
                    <a:pt x="470" y="310"/>
                  </a:cubicBezTo>
                  <a:cubicBezTo>
                    <a:pt x="470" y="336"/>
                    <a:pt x="468" y="361"/>
                    <a:pt x="481" y="415"/>
                  </a:cubicBezTo>
                  <a:cubicBezTo>
                    <a:pt x="495" y="468"/>
                    <a:pt x="504" y="533"/>
                    <a:pt x="505" y="545"/>
                  </a:cubicBezTo>
                  <a:cubicBezTo>
                    <a:pt x="506" y="557"/>
                    <a:pt x="516" y="611"/>
                    <a:pt x="513" y="657"/>
                  </a:cubicBezTo>
                  <a:cubicBezTo>
                    <a:pt x="510" y="704"/>
                    <a:pt x="502" y="749"/>
                    <a:pt x="496" y="766"/>
                  </a:cubicBezTo>
                  <a:cubicBezTo>
                    <a:pt x="491" y="783"/>
                    <a:pt x="490" y="790"/>
                    <a:pt x="490" y="792"/>
                  </a:cubicBezTo>
                  <a:cubicBezTo>
                    <a:pt x="490" y="795"/>
                    <a:pt x="490" y="811"/>
                    <a:pt x="488" y="819"/>
                  </a:cubicBezTo>
                  <a:cubicBezTo>
                    <a:pt x="485" y="828"/>
                    <a:pt x="481" y="837"/>
                    <a:pt x="481" y="837"/>
                  </a:cubicBezTo>
                  <a:cubicBezTo>
                    <a:pt x="481" y="837"/>
                    <a:pt x="487" y="856"/>
                    <a:pt x="488" y="871"/>
                  </a:cubicBezTo>
                  <a:cubicBezTo>
                    <a:pt x="489" y="886"/>
                    <a:pt x="495" y="934"/>
                    <a:pt x="485" y="966"/>
                  </a:cubicBezTo>
                  <a:cubicBezTo>
                    <a:pt x="475" y="997"/>
                    <a:pt x="459" y="1022"/>
                    <a:pt x="451" y="1034"/>
                  </a:cubicBezTo>
                  <a:cubicBezTo>
                    <a:pt x="442" y="1045"/>
                    <a:pt x="439" y="1056"/>
                    <a:pt x="435" y="1071"/>
                  </a:cubicBezTo>
                  <a:cubicBezTo>
                    <a:pt x="430" y="1087"/>
                    <a:pt x="428" y="1089"/>
                    <a:pt x="425" y="1116"/>
                  </a:cubicBezTo>
                  <a:cubicBezTo>
                    <a:pt x="421" y="1144"/>
                    <a:pt x="414" y="1194"/>
                    <a:pt x="416" y="1216"/>
                  </a:cubicBezTo>
                  <a:cubicBezTo>
                    <a:pt x="418" y="1238"/>
                    <a:pt x="422" y="1430"/>
                    <a:pt x="423" y="1461"/>
                  </a:cubicBezTo>
                  <a:cubicBezTo>
                    <a:pt x="424" y="1491"/>
                    <a:pt x="416" y="1566"/>
                    <a:pt x="416" y="1566"/>
                  </a:cubicBezTo>
                  <a:lnTo>
                    <a:pt x="0" y="1561"/>
                  </a:lnTo>
                  <a:close/>
                </a:path>
              </a:pathLst>
            </a:custGeom>
            <a:solidFill>
              <a:srgbClr val="F5C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="" xmlns:a16="http://schemas.microsoft.com/office/drawing/2014/main" id="{071966AC-FEBD-4B15-B4D7-9F2E70590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882" y="3657244"/>
              <a:ext cx="261053" cy="913530"/>
            </a:xfrm>
            <a:custGeom>
              <a:avLst/>
              <a:gdLst>
                <a:gd name="T0" fmla="*/ 2147483647 w 99"/>
                <a:gd name="T1" fmla="*/ 2147483647 h 418"/>
                <a:gd name="T2" fmla="*/ 2147483647 w 99"/>
                <a:gd name="T3" fmla="*/ 2147483647 h 418"/>
                <a:gd name="T4" fmla="*/ 2147483647 w 99"/>
                <a:gd name="T5" fmla="*/ 2147483647 h 418"/>
                <a:gd name="T6" fmla="*/ 2147483647 w 99"/>
                <a:gd name="T7" fmla="*/ 2147483647 h 418"/>
                <a:gd name="T8" fmla="*/ 2147483647 w 99"/>
                <a:gd name="T9" fmla="*/ 2147483647 h 418"/>
                <a:gd name="T10" fmla="*/ 0 w 99"/>
                <a:gd name="T11" fmla="*/ 2147483647 h 418"/>
                <a:gd name="T12" fmla="*/ 2147483647 w 99"/>
                <a:gd name="T13" fmla="*/ 2147483647 h 418"/>
                <a:gd name="T14" fmla="*/ 2147483647 w 99"/>
                <a:gd name="T15" fmla="*/ 2147483647 h 418"/>
                <a:gd name="T16" fmla="*/ 2147483647 w 99"/>
                <a:gd name="T17" fmla="*/ 2147483647 h 418"/>
                <a:gd name="T18" fmla="*/ 2147483647 w 99"/>
                <a:gd name="T19" fmla="*/ 0 h 418"/>
                <a:gd name="T20" fmla="*/ 2147483647 w 99"/>
                <a:gd name="T21" fmla="*/ 2147483647 h 4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418"/>
                <a:gd name="T35" fmla="*/ 99 w 99"/>
                <a:gd name="T36" fmla="*/ 418 h 4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418">
                  <a:moveTo>
                    <a:pt x="96" y="37"/>
                  </a:moveTo>
                  <a:cubicBezTo>
                    <a:pt x="96" y="37"/>
                    <a:pt x="92" y="81"/>
                    <a:pt x="94" y="90"/>
                  </a:cubicBezTo>
                  <a:cubicBezTo>
                    <a:pt x="96" y="99"/>
                    <a:pt x="92" y="130"/>
                    <a:pt x="93" y="141"/>
                  </a:cubicBezTo>
                  <a:cubicBezTo>
                    <a:pt x="95" y="151"/>
                    <a:pt x="93" y="190"/>
                    <a:pt x="91" y="206"/>
                  </a:cubicBezTo>
                  <a:cubicBezTo>
                    <a:pt x="89" y="222"/>
                    <a:pt x="84" y="260"/>
                    <a:pt x="66" y="300"/>
                  </a:cubicBezTo>
                  <a:cubicBezTo>
                    <a:pt x="49" y="340"/>
                    <a:pt x="0" y="418"/>
                    <a:pt x="0" y="418"/>
                  </a:cubicBezTo>
                  <a:cubicBezTo>
                    <a:pt x="0" y="418"/>
                    <a:pt x="44" y="318"/>
                    <a:pt x="50" y="293"/>
                  </a:cubicBezTo>
                  <a:cubicBezTo>
                    <a:pt x="57" y="268"/>
                    <a:pt x="69" y="164"/>
                    <a:pt x="70" y="135"/>
                  </a:cubicBezTo>
                  <a:cubicBezTo>
                    <a:pt x="71" y="105"/>
                    <a:pt x="87" y="50"/>
                    <a:pt x="89" y="44"/>
                  </a:cubicBezTo>
                  <a:cubicBezTo>
                    <a:pt x="90" y="38"/>
                    <a:pt x="99" y="0"/>
                    <a:pt x="99" y="0"/>
                  </a:cubicBezTo>
                  <a:lnTo>
                    <a:pt x="96" y="37"/>
                  </a:lnTo>
                  <a:close/>
                </a:path>
              </a:pathLst>
            </a:custGeom>
            <a:solidFill>
              <a:srgbClr val="E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="" xmlns:a16="http://schemas.microsoft.com/office/drawing/2014/main" id="{9F931828-73B2-4217-8A9B-DB8CC96F4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646" y="3420098"/>
              <a:ext cx="297132" cy="241271"/>
            </a:xfrm>
            <a:custGeom>
              <a:avLst/>
              <a:gdLst>
                <a:gd name="T0" fmla="*/ 2147483647 w 113"/>
                <a:gd name="T1" fmla="*/ 2147483647 h 111"/>
                <a:gd name="T2" fmla="*/ 2147483647 w 113"/>
                <a:gd name="T3" fmla="*/ 2147483647 h 111"/>
                <a:gd name="T4" fmla="*/ 2147483647 w 113"/>
                <a:gd name="T5" fmla="*/ 2147483647 h 111"/>
                <a:gd name="T6" fmla="*/ 2147483647 w 113"/>
                <a:gd name="T7" fmla="*/ 2147483647 h 111"/>
                <a:gd name="T8" fmla="*/ 2147483647 w 113"/>
                <a:gd name="T9" fmla="*/ 2147483647 h 111"/>
                <a:gd name="T10" fmla="*/ 2147483647 w 113"/>
                <a:gd name="T11" fmla="*/ 2147483647 h 111"/>
                <a:gd name="T12" fmla="*/ 2147483647 w 113"/>
                <a:gd name="T13" fmla="*/ 2147483647 h 111"/>
                <a:gd name="T14" fmla="*/ 2147483647 w 113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1"/>
                <a:gd name="T26" fmla="*/ 113 w 113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1">
                  <a:moveTo>
                    <a:pt x="1" y="68"/>
                  </a:moveTo>
                  <a:cubicBezTo>
                    <a:pt x="3" y="76"/>
                    <a:pt x="6" y="107"/>
                    <a:pt x="26" y="109"/>
                  </a:cubicBezTo>
                  <a:cubicBezTo>
                    <a:pt x="46" y="111"/>
                    <a:pt x="85" y="108"/>
                    <a:pt x="101" y="100"/>
                  </a:cubicBezTo>
                  <a:cubicBezTo>
                    <a:pt x="110" y="95"/>
                    <a:pt x="113" y="80"/>
                    <a:pt x="108" y="59"/>
                  </a:cubicBezTo>
                  <a:cubicBezTo>
                    <a:pt x="102" y="33"/>
                    <a:pt x="89" y="14"/>
                    <a:pt x="75" y="8"/>
                  </a:cubicBezTo>
                  <a:cubicBezTo>
                    <a:pt x="56" y="0"/>
                    <a:pt x="27" y="3"/>
                    <a:pt x="17" y="13"/>
                  </a:cubicBezTo>
                  <a:cubicBezTo>
                    <a:pt x="6" y="22"/>
                    <a:pt x="2" y="41"/>
                    <a:pt x="1" y="50"/>
                  </a:cubicBezTo>
                  <a:cubicBezTo>
                    <a:pt x="0" y="60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F5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="" xmlns:a16="http://schemas.microsoft.com/office/drawing/2014/main" id="{82544A47-7DD1-43F1-BD7E-21508FE81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381" y="3943882"/>
              <a:ext cx="237706" cy="43306"/>
            </a:xfrm>
            <a:custGeom>
              <a:avLst/>
              <a:gdLst>
                <a:gd name="T0" fmla="*/ 2147483647 w 90"/>
                <a:gd name="T1" fmla="*/ 2147483647 h 20"/>
                <a:gd name="T2" fmla="*/ 2147483647 w 90"/>
                <a:gd name="T3" fmla="*/ 2147483647 h 20"/>
                <a:gd name="T4" fmla="*/ 2147483647 w 90"/>
                <a:gd name="T5" fmla="*/ 2147483647 h 20"/>
                <a:gd name="T6" fmla="*/ 2147483647 w 90"/>
                <a:gd name="T7" fmla="*/ 2147483647 h 20"/>
                <a:gd name="T8" fmla="*/ 2147483647 w 90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0"/>
                <a:gd name="T17" fmla="*/ 90 w 9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0">
                  <a:moveTo>
                    <a:pt x="3" y="7"/>
                  </a:moveTo>
                  <a:cubicBezTo>
                    <a:pt x="29" y="20"/>
                    <a:pt x="59" y="16"/>
                    <a:pt x="86" y="11"/>
                  </a:cubicBezTo>
                  <a:cubicBezTo>
                    <a:pt x="90" y="11"/>
                    <a:pt x="88" y="5"/>
                    <a:pt x="85" y="5"/>
                  </a:cubicBezTo>
                  <a:cubicBezTo>
                    <a:pt x="59" y="10"/>
                    <a:pt x="30" y="14"/>
                    <a:pt x="7" y="2"/>
                  </a:cubicBezTo>
                  <a:cubicBezTo>
                    <a:pt x="3" y="0"/>
                    <a:pt x="0" y="6"/>
                    <a:pt x="3" y="7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="" xmlns:a16="http://schemas.microsoft.com/office/drawing/2014/main" id="{E81EAC28-D48D-4F46-A100-D7621CF0B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728" y="3890267"/>
              <a:ext cx="203748" cy="20621"/>
            </a:xfrm>
            <a:custGeom>
              <a:avLst/>
              <a:gdLst>
                <a:gd name="T0" fmla="*/ 2147483647 w 77"/>
                <a:gd name="T1" fmla="*/ 2147483647 h 10"/>
                <a:gd name="T2" fmla="*/ 2147483647 w 77"/>
                <a:gd name="T3" fmla="*/ 2147483647 h 10"/>
                <a:gd name="T4" fmla="*/ 2147483647 w 77"/>
                <a:gd name="T5" fmla="*/ 2147483647 h 10"/>
                <a:gd name="T6" fmla="*/ 2147483647 w 77"/>
                <a:gd name="T7" fmla="*/ 2147483647 h 10"/>
                <a:gd name="T8" fmla="*/ 2147483647 w 77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0"/>
                <a:gd name="T17" fmla="*/ 77 w 7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0">
                  <a:moveTo>
                    <a:pt x="4" y="9"/>
                  </a:moveTo>
                  <a:cubicBezTo>
                    <a:pt x="27" y="9"/>
                    <a:pt x="50" y="10"/>
                    <a:pt x="73" y="7"/>
                  </a:cubicBezTo>
                  <a:cubicBezTo>
                    <a:pt x="77" y="6"/>
                    <a:pt x="77" y="0"/>
                    <a:pt x="73" y="1"/>
                  </a:cubicBezTo>
                  <a:cubicBezTo>
                    <a:pt x="50" y="3"/>
                    <a:pt x="27" y="3"/>
                    <a:pt x="4" y="3"/>
                  </a:cubicBezTo>
                  <a:cubicBezTo>
                    <a:pt x="0" y="3"/>
                    <a:pt x="0" y="9"/>
                    <a:pt x="4" y="9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="" xmlns:a16="http://schemas.microsoft.com/office/drawing/2014/main" id="{F55BD6F9-2066-45F5-BBF1-33314CB26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657" y="5230659"/>
              <a:ext cx="89140" cy="134040"/>
            </a:xfrm>
            <a:custGeom>
              <a:avLst/>
              <a:gdLst>
                <a:gd name="T0" fmla="*/ 2147483647 w 34"/>
                <a:gd name="T1" fmla="*/ 2147483647 h 61"/>
                <a:gd name="T2" fmla="*/ 2147483647 w 34"/>
                <a:gd name="T3" fmla="*/ 2147483647 h 61"/>
                <a:gd name="T4" fmla="*/ 2147483647 w 34"/>
                <a:gd name="T5" fmla="*/ 2147483647 h 61"/>
                <a:gd name="T6" fmla="*/ 2147483647 w 34"/>
                <a:gd name="T7" fmla="*/ 2147483647 h 61"/>
                <a:gd name="T8" fmla="*/ 2147483647 w 34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1"/>
                <a:gd name="T17" fmla="*/ 34 w 34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1">
                  <a:moveTo>
                    <a:pt x="27" y="4"/>
                  </a:moveTo>
                  <a:cubicBezTo>
                    <a:pt x="22" y="22"/>
                    <a:pt x="15" y="39"/>
                    <a:pt x="3" y="54"/>
                  </a:cubicBezTo>
                  <a:cubicBezTo>
                    <a:pt x="0" y="57"/>
                    <a:pt x="5" y="61"/>
                    <a:pt x="7" y="58"/>
                  </a:cubicBezTo>
                  <a:cubicBezTo>
                    <a:pt x="20" y="43"/>
                    <a:pt x="28" y="24"/>
                    <a:pt x="33" y="5"/>
                  </a:cubicBezTo>
                  <a:cubicBezTo>
                    <a:pt x="34" y="2"/>
                    <a:pt x="28" y="0"/>
                    <a:pt x="27" y="4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="" xmlns:a16="http://schemas.microsoft.com/office/drawing/2014/main" id="{8315EAD6-B1CA-451A-959C-48AF49E15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206" y="4051114"/>
              <a:ext cx="133710" cy="55678"/>
            </a:xfrm>
            <a:custGeom>
              <a:avLst/>
              <a:gdLst>
                <a:gd name="T0" fmla="*/ 2147483647 w 51"/>
                <a:gd name="T1" fmla="*/ 2147483647 h 26"/>
                <a:gd name="T2" fmla="*/ 2147483647 w 51"/>
                <a:gd name="T3" fmla="*/ 2147483647 h 26"/>
                <a:gd name="T4" fmla="*/ 2147483647 w 51"/>
                <a:gd name="T5" fmla="*/ 2147483647 h 26"/>
                <a:gd name="T6" fmla="*/ 2147483647 w 51"/>
                <a:gd name="T7" fmla="*/ 2147483647 h 26"/>
                <a:gd name="T8" fmla="*/ 2147483647 w 51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6"/>
                <a:gd name="T17" fmla="*/ 51 w 5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6">
                  <a:moveTo>
                    <a:pt x="48" y="19"/>
                  </a:moveTo>
                  <a:cubicBezTo>
                    <a:pt x="38" y="8"/>
                    <a:pt x="19" y="0"/>
                    <a:pt x="4" y="4"/>
                  </a:cubicBezTo>
                  <a:cubicBezTo>
                    <a:pt x="0" y="5"/>
                    <a:pt x="2" y="11"/>
                    <a:pt x="6" y="10"/>
                  </a:cubicBezTo>
                  <a:cubicBezTo>
                    <a:pt x="19" y="6"/>
                    <a:pt x="35" y="14"/>
                    <a:pt x="44" y="23"/>
                  </a:cubicBezTo>
                  <a:cubicBezTo>
                    <a:pt x="47" y="26"/>
                    <a:pt x="51" y="22"/>
                    <a:pt x="48" y="19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="" xmlns:a16="http://schemas.microsoft.com/office/drawing/2014/main" id="{13B08179-D272-4EF3-942E-413A5148B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959" y="4009871"/>
              <a:ext cx="42447" cy="30933"/>
            </a:xfrm>
            <a:custGeom>
              <a:avLst/>
              <a:gdLst>
                <a:gd name="T0" fmla="*/ 2147483647 w 16"/>
                <a:gd name="T1" fmla="*/ 2147483647 h 14"/>
                <a:gd name="T2" fmla="*/ 2147483647 w 16"/>
                <a:gd name="T3" fmla="*/ 2147483647 h 14"/>
                <a:gd name="T4" fmla="*/ 2147483647 w 16"/>
                <a:gd name="T5" fmla="*/ 2147483647 h 14"/>
                <a:gd name="T6" fmla="*/ 2147483647 w 16"/>
                <a:gd name="T7" fmla="*/ 2147483647 h 14"/>
                <a:gd name="T8" fmla="*/ 2147483647 w 16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4"/>
                <a:gd name="T17" fmla="*/ 16 w 1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4">
                  <a:moveTo>
                    <a:pt x="14" y="7"/>
                  </a:moveTo>
                  <a:cubicBezTo>
                    <a:pt x="11" y="5"/>
                    <a:pt x="9" y="3"/>
                    <a:pt x="5" y="2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6" y="8"/>
                    <a:pt x="8" y="10"/>
                    <a:pt x="9" y="12"/>
                  </a:cubicBezTo>
                  <a:cubicBezTo>
                    <a:pt x="12" y="14"/>
                    <a:pt x="16" y="10"/>
                    <a:pt x="14" y="7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="" xmlns:a16="http://schemas.microsoft.com/office/drawing/2014/main" id="{8725D010-E6CB-4817-AB0B-3E88B5C94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2361" y="3401538"/>
              <a:ext cx="1290403" cy="3258184"/>
            </a:xfrm>
            <a:custGeom>
              <a:avLst/>
              <a:gdLst>
                <a:gd name="T0" fmla="*/ 2147483647 w 490"/>
                <a:gd name="T1" fmla="*/ 2147483647 h 1491"/>
                <a:gd name="T2" fmla="*/ 2147483647 w 490"/>
                <a:gd name="T3" fmla="*/ 2147483647 h 1491"/>
                <a:gd name="T4" fmla="*/ 2147483647 w 490"/>
                <a:gd name="T5" fmla="*/ 2147483647 h 1491"/>
                <a:gd name="T6" fmla="*/ 2147483647 w 490"/>
                <a:gd name="T7" fmla="*/ 2147483647 h 1491"/>
                <a:gd name="T8" fmla="*/ 2147483647 w 490"/>
                <a:gd name="T9" fmla="*/ 2147483647 h 1491"/>
                <a:gd name="T10" fmla="*/ 2147483647 w 490"/>
                <a:gd name="T11" fmla="*/ 2147483647 h 1491"/>
                <a:gd name="T12" fmla="*/ 2147483647 w 490"/>
                <a:gd name="T13" fmla="*/ 2147483647 h 1491"/>
                <a:gd name="T14" fmla="*/ 2147483647 w 490"/>
                <a:gd name="T15" fmla="*/ 2147483647 h 1491"/>
                <a:gd name="T16" fmla="*/ 2147483647 w 490"/>
                <a:gd name="T17" fmla="*/ 2147483647 h 1491"/>
                <a:gd name="T18" fmla="*/ 2147483647 w 490"/>
                <a:gd name="T19" fmla="*/ 2147483647 h 1491"/>
                <a:gd name="T20" fmla="*/ 2147483647 w 490"/>
                <a:gd name="T21" fmla="*/ 2147483647 h 1491"/>
                <a:gd name="T22" fmla="*/ 2147483647 w 490"/>
                <a:gd name="T23" fmla="*/ 2147483647 h 1491"/>
                <a:gd name="T24" fmla="*/ 2147483647 w 490"/>
                <a:gd name="T25" fmla="*/ 2147483647 h 1491"/>
                <a:gd name="T26" fmla="*/ 2147483647 w 490"/>
                <a:gd name="T27" fmla="*/ 2147483647 h 1491"/>
                <a:gd name="T28" fmla="*/ 2147483647 w 490"/>
                <a:gd name="T29" fmla="*/ 2147483647 h 1491"/>
                <a:gd name="T30" fmla="*/ 2147483647 w 490"/>
                <a:gd name="T31" fmla="*/ 2147483647 h 1491"/>
                <a:gd name="T32" fmla="*/ 2147483647 w 490"/>
                <a:gd name="T33" fmla="*/ 2147483647 h 1491"/>
                <a:gd name="T34" fmla="*/ 2147483647 w 490"/>
                <a:gd name="T35" fmla="*/ 2147483647 h 1491"/>
                <a:gd name="T36" fmla="*/ 2147483647 w 490"/>
                <a:gd name="T37" fmla="*/ 2147483647 h 1491"/>
                <a:gd name="T38" fmla="*/ 2147483647 w 490"/>
                <a:gd name="T39" fmla="*/ 2147483647 h 1491"/>
                <a:gd name="T40" fmla="*/ 2147483647 w 490"/>
                <a:gd name="T41" fmla="*/ 2147483647 h 1491"/>
                <a:gd name="T42" fmla="*/ 2147483647 w 490"/>
                <a:gd name="T43" fmla="*/ 2147483647 h 1491"/>
                <a:gd name="T44" fmla="*/ 2147483647 w 490"/>
                <a:gd name="T45" fmla="*/ 2147483647 h 1491"/>
                <a:gd name="T46" fmla="*/ 2147483647 w 490"/>
                <a:gd name="T47" fmla="*/ 2147483647 h 1491"/>
                <a:gd name="T48" fmla="*/ 2147483647 w 490"/>
                <a:gd name="T49" fmla="*/ 2147483647 h 1491"/>
                <a:gd name="T50" fmla="*/ 2147483647 w 490"/>
                <a:gd name="T51" fmla="*/ 2147483647 h 1491"/>
                <a:gd name="T52" fmla="*/ 2147483647 w 490"/>
                <a:gd name="T53" fmla="*/ 2147483647 h 1491"/>
                <a:gd name="T54" fmla="*/ 2147483647 w 490"/>
                <a:gd name="T55" fmla="*/ 2147483647 h 1491"/>
                <a:gd name="T56" fmla="*/ 2147483647 w 490"/>
                <a:gd name="T57" fmla="*/ 2147483647 h 149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0"/>
                <a:gd name="T88" fmla="*/ 0 h 1491"/>
                <a:gd name="T89" fmla="*/ 490 w 490"/>
                <a:gd name="T90" fmla="*/ 1491 h 149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0" h="1491">
                  <a:moveTo>
                    <a:pt x="471" y="1333"/>
                  </a:moveTo>
                  <a:cubicBezTo>
                    <a:pt x="452" y="1252"/>
                    <a:pt x="415" y="1064"/>
                    <a:pt x="407" y="931"/>
                  </a:cubicBezTo>
                  <a:cubicBezTo>
                    <a:pt x="404" y="883"/>
                    <a:pt x="406" y="737"/>
                    <a:pt x="403" y="635"/>
                  </a:cubicBezTo>
                  <a:cubicBezTo>
                    <a:pt x="399" y="533"/>
                    <a:pt x="409" y="498"/>
                    <a:pt x="399" y="435"/>
                  </a:cubicBezTo>
                  <a:cubicBezTo>
                    <a:pt x="392" y="384"/>
                    <a:pt x="398" y="379"/>
                    <a:pt x="397" y="359"/>
                  </a:cubicBezTo>
                  <a:cubicBezTo>
                    <a:pt x="396" y="338"/>
                    <a:pt x="393" y="312"/>
                    <a:pt x="382" y="295"/>
                  </a:cubicBezTo>
                  <a:cubicBezTo>
                    <a:pt x="371" y="278"/>
                    <a:pt x="322" y="215"/>
                    <a:pt x="297" y="191"/>
                  </a:cubicBezTo>
                  <a:cubicBezTo>
                    <a:pt x="272" y="166"/>
                    <a:pt x="189" y="81"/>
                    <a:pt x="189" y="81"/>
                  </a:cubicBezTo>
                  <a:cubicBezTo>
                    <a:pt x="189" y="81"/>
                    <a:pt x="190" y="35"/>
                    <a:pt x="176" y="21"/>
                  </a:cubicBezTo>
                  <a:cubicBezTo>
                    <a:pt x="161" y="5"/>
                    <a:pt x="136" y="0"/>
                    <a:pt x="108" y="6"/>
                  </a:cubicBezTo>
                  <a:cubicBezTo>
                    <a:pt x="81" y="12"/>
                    <a:pt x="64" y="30"/>
                    <a:pt x="51" y="55"/>
                  </a:cubicBezTo>
                  <a:cubicBezTo>
                    <a:pt x="51" y="55"/>
                    <a:pt x="33" y="108"/>
                    <a:pt x="27" y="141"/>
                  </a:cubicBezTo>
                  <a:cubicBezTo>
                    <a:pt x="21" y="173"/>
                    <a:pt x="19" y="182"/>
                    <a:pt x="26" y="220"/>
                  </a:cubicBezTo>
                  <a:cubicBezTo>
                    <a:pt x="33" y="259"/>
                    <a:pt x="45" y="283"/>
                    <a:pt x="45" y="310"/>
                  </a:cubicBezTo>
                  <a:cubicBezTo>
                    <a:pt x="46" y="336"/>
                    <a:pt x="48" y="361"/>
                    <a:pt x="34" y="415"/>
                  </a:cubicBezTo>
                  <a:cubicBezTo>
                    <a:pt x="21" y="468"/>
                    <a:pt x="11" y="533"/>
                    <a:pt x="10" y="545"/>
                  </a:cubicBezTo>
                  <a:cubicBezTo>
                    <a:pt x="9" y="557"/>
                    <a:pt x="0" y="611"/>
                    <a:pt x="3" y="657"/>
                  </a:cubicBezTo>
                  <a:cubicBezTo>
                    <a:pt x="5" y="704"/>
                    <a:pt x="13" y="749"/>
                    <a:pt x="19" y="766"/>
                  </a:cubicBezTo>
                  <a:cubicBezTo>
                    <a:pt x="25" y="783"/>
                    <a:pt x="26" y="790"/>
                    <a:pt x="26" y="792"/>
                  </a:cubicBezTo>
                  <a:cubicBezTo>
                    <a:pt x="26" y="795"/>
                    <a:pt x="25" y="811"/>
                    <a:pt x="28" y="819"/>
                  </a:cubicBezTo>
                  <a:cubicBezTo>
                    <a:pt x="31" y="828"/>
                    <a:pt x="34" y="837"/>
                    <a:pt x="34" y="837"/>
                  </a:cubicBezTo>
                  <a:cubicBezTo>
                    <a:pt x="34" y="837"/>
                    <a:pt x="29" y="856"/>
                    <a:pt x="28" y="871"/>
                  </a:cubicBezTo>
                  <a:cubicBezTo>
                    <a:pt x="27" y="886"/>
                    <a:pt x="21" y="934"/>
                    <a:pt x="31" y="966"/>
                  </a:cubicBezTo>
                  <a:cubicBezTo>
                    <a:pt x="40" y="997"/>
                    <a:pt x="56" y="1022"/>
                    <a:pt x="65" y="1034"/>
                  </a:cubicBezTo>
                  <a:cubicBezTo>
                    <a:pt x="73" y="1045"/>
                    <a:pt x="76" y="1056"/>
                    <a:pt x="81" y="1071"/>
                  </a:cubicBezTo>
                  <a:cubicBezTo>
                    <a:pt x="86" y="1087"/>
                    <a:pt x="87" y="1089"/>
                    <a:pt x="91" y="1116"/>
                  </a:cubicBezTo>
                  <a:cubicBezTo>
                    <a:pt x="94" y="1144"/>
                    <a:pt x="101" y="1194"/>
                    <a:pt x="100" y="1216"/>
                  </a:cubicBezTo>
                  <a:cubicBezTo>
                    <a:pt x="98" y="1238"/>
                    <a:pt x="93" y="1430"/>
                    <a:pt x="92" y="1461"/>
                  </a:cubicBezTo>
                  <a:cubicBezTo>
                    <a:pt x="91" y="1491"/>
                    <a:pt x="490" y="1414"/>
                    <a:pt x="471" y="1333"/>
                  </a:cubicBezTo>
                  <a:close/>
                </a:path>
              </a:pathLst>
            </a:custGeom>
            <a:solidFill>
              <a:srgbClr val="F5C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="" xmlns:a16="http://schemas.microsoft.com/office/drawing/2014/main" id="{215C4FC3-09C0-4E78-B158-24E984210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3241" y="3657244"/>
              <a:ext cx="261053" cy="913530"/>
            </a:xfrm>
            <a:custGeom>
              <a:avLst/>
              <a:gdLst>
                <a:gd name="T0" fmla="*/ 2147483647 w 99"/>
                <a:gd name="T1" fmla="*/ 2147483647 h 418"/>
                <a:gd name="T2" fmla="*/ 2147483647 w 99"/>
                <a:gd name="T3" fmla="*/ 2147483647 h 418"/>
                <a:gd name="T4" fmla="*/ 2147483647 w 99"/>
                <a:gd name="T5" fmla="*/ 2147483647 h 418"/>
                <a:gd name="T6" fmla="*/ 2147483647 w 99"/>
                <a:gd name="T7" fmla="*/ 2147483647 h 418"/>
                <a:gd name="T8" fmla="*/ 2147483647 w 99"/>
                <a:gd name="T9" fmla="*/ 2147483647 h 418"/>
                <a:gd name="T10" fmla="*/ 2147483647 w 99"/>
                <a:gd name="T11" fmla="*/ 2147483647 h 418"/>
                <a:gd name="T12" fmla="*/ 2147483647 w 99"/>
                <a:gd name="T13" fmla="*/ 2147483647 h 418"/>
                <a:gd name="T14" fmla="*/ 2147483647 w 99"/>
                <a:gd name="T15" fmla="*/ 2147483647 h 418"/>
                <a:gd name="T16" fmla="*/ 2147483647 w 99"/>
                <a:gd name="T17" fmla="*/ 2147483647 h 418"/>
                <a:gd name="T18" fmla="*/ 0 w 99"/>
                <a:gd name="T19" fmla="*/ 0 h 418"/>
                <a:gd name="T20" fmla="*/ 2147483647 w 99"/>
                <a:gd name="T21" fmla="*/ 2147483647 h 4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418"/>
                <a:gd name="T35" fmla="*/ 99 w 99"/>
                <a:gd name="T36" fmla="*/ 418 h 4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418">
                  <a:moveTo>
                    <a:pt x="3" y="37"/>
                  </a:moveTo>
                  <a:cubicBezTo>
                    <a:pt x="3" y="37"/>
                    <a:pt x="6" y="81"/>
                    <a:pt x="4" y="90"/>
                  </a:cubicBezTo>
                  <a:cubicBezTo>
                    <a:pt x="3" y="99"/>
                    <a:pt x="6" y="130"/>
                    <a:pt x="5" y="141"/>
                  </a:cubicBezTo>
                  <a:cubicBezTo>
                    <a:pt x="4" y="151"/>
                    <a:pt x="5" y="190"/>
                    <a:pt x="7" y="206"/>
                  </a:cubicBezTo>
                  <a:cubicBezTo>
                    <a:pt x="9" y="222"/>
                    <a:pt x="15" y="260"/>
                    <a:pt x="32" y="300"/>
                  </a:cubicBezTo>
                  <a:cubicBezTo>
                    <a:pt x="49" y="340"/>
                    <a:pt x="99" y="418"/>
                    <a:pt x="99" y="418"/>
                  </a:cubicBezTo>
                  <a:cubicBezTo>
                    <a:pt x="99" y="418"/>
                    <a:pt x="55" y="318"/>
                    <a:pt x="48" y="293"/>
                  </a:cubicBezTo>
                  <a:cubicBezTo>
                    <a:pt x="41" y="268"/>
                    <a:pt x="30" y="164"/>
                    <a:pt x="29" y="135"/>
                  </a:cubicBezTo>
                  <a:cubicBezTo>
                    <a:pt x="28" y="105"/>
                    <a:pt x="11" y="50"/>
                    <a:pt x="10" y="44"/>
                  </a:cubicBezTo>
                  <a:cubicBezTo>
                    <a:pt x="8" y="38"/>
                    <a:pt x="0" y="0"/>
                    <a:pt x="0" y="0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rgbClr val="E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="" xmlns:a16="http://schemas.microsoft.com/office/drawing/2014/main" id="{9C92C0AC-ACC8-4A68-92B7-FCC4F1AE5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6395" y="3420098"/>
              <a:ext cx="295011" cy="241271"/>
            </a:xfrm>
            <a:custGeom>
              <a:avLst/>
              <a:gdLst>
                <a:gd name="T0" fmla="*/ 2147483647 w 112"/>
                <a:gd name="T1" fmla="*/ 2147483647 h 111"/>
                <a:gd name="T2" fmla="*/ 2147483647 w 112"/>
                <a:gd name="T3" fmla="*/ 2147483647 h 111"/>
                <a:gd name="T4" fmla="*/ 2147483647 w 112"/>
                <a:gd name="T5" fmla="*/ 2147483647 h 111"/>
                <a:gd name="T6" fmla="*/ 2147483647 w 112"/>
                <a:gd name="T7" fmla="*/ 2147483647 h 111"/>
                <a:gd name="T8" fmla="*/ 2147483647 w 112"/>
                <a:gd name="T9" fmla="*/ 2147483647 h 111"/>
                <a:gd name="T10" fmla="*/ 2147483647 w 112"/>
                <a:gd name="T11" fmla="*/ 2147483647 h 111"/>
                <a:gd name="T12" fmla="*/ 2147483647 w 112"/>
                <a:gd name="T13" fmla="*/ 2147483647 h 111"/>
                <a:gd name="T14" fmla="*/ 2147483647 w 112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"/>
                <a:gd name="T25" fmla="*/ 0 h 111"/>
                <a:gd name="T26" fmla="*/ 112 w 112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" h="111">
                  <a:moveTo>
                    <a:pt x="111" y="68"/>
                  </a:moveTo>
                  <a:cubicBezTo>
                    <a:pt x="110" y="76"/>
                    <a:pt x="106" y="107"/>
                    <a:pt x="86" y="109"/>
                  </a:cubicBezTo>
                  <a:cubicBezTo>
                    <a:pt x="67" y="111"/>
                    <a:pt x="27" y="108"/>
                    <a:pt x="12" y="100"/>
                  </a:cubicBezTo>
                  <a:cubicBezTo>
                    <a:pt x="3" y="95"/>
                    <a:pt x="0" y="80"/>
                    <a:pt x="4" y="59"/>
                  </a:cubicBezTo>
                  <a:cubicBezTo>
                    <a:pt x="11" y="33"/>
                    <a:pt x="24" y="14"/>
                    <a:pt x="38" y="8"/>
                  </a:cubicBezTo>
                  <a:cubicBezTo>
                    <a:pt x="57" y="0"/>
                    <a:pt x="85" y="3"/>
                    <a:pt x="96" y="13"/>
                  </a:cubicBezTo>
                  <a:cubicBezTo>
                    <a:pt x="107" y="22"/>
                    <a:pt x="111" y="41"/>
                    <a:pt x="111" y="50"/>
                  </a:cubicBezTo>
                  <a:cubicBezTo>
                    <a:pt x="112" y="60"/>
                    <a:pt x="111" y="68"/>
                    <a:pt x="111" y="68"/>
                  </a:cubicBezTo>
                  <a:close/>
                </a:path>
              </a:pathLst>
            </a:custGeom>
            <a:solidFill>
              <a:srgbClr val="F5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="" xmlns:a16="http://schemas.microsoft.com/office/drawing/2014/main" id="{B8BA6A4E-13B4-43D2-B7AE-F374C9EED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0964" y="3943882"/>
              <a:ext cx="239829" cy="43306"/>
            </a:xfrm>
            <a:custGeom>
              <a:avLst/>
              <a:gdLst>
                <a:gd name="T0" fmla="*/ 2147483647 w 91"/>
                <a:gd name="T1" fmla="*/ 2147483647 h 20"/>
                <a:gd name="T2" fmla="*/ 2147483647 w 91"/>
                <a:gd name="T3" fmla="*/ 2147483647 h 20"/>
                <a:gd name="T4" fmla="*/ 2147483647 w 91"/>
                <a:gd name="T5" fmla="*/ 2147483647 h 20"/>
                <a:gd name="T6" fmla="*/ 2147483647 w 91"/>
                <a:gd name="T7" fmla="*/ 2147483647 h 20"/>
                <a:gd name="T8" fmla="*/ 2147483647 w 91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20"/>
                <a:gd name="T17" fmla="*/ 91 w 9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20">
                  <a:moveTo>
                    <a:pt x="84" y="2"/>
                  </a:moveTo>
                  <a:cubicBezTo>
                    <a:pt x="60" y="14"/>
                    <a:pt x="31" y="10"/>
                    <a:pt x="6" y="5"/>
                  </a:cubicBezTo>
                  <a:cubicBezTo>
                    <a:pt x="2" y="5"/>
                    <a:pt x="0" y="11"/>
                    <a:pt x="4" y="11"/>
                  </a:cubicBezTo>
                  <a:cubicBezTo>
                    <a:pt x="31" y="16"/>
                    <a:pt x="61" y="20"/>
                    <a:pt x="87" y="7"/>
                  </a:cubicBezTo>
                  <a:cubicBezTo>
                    <a:pt x="91" y="6"/>
                    <a:pt x="88" y="0"/>
                    <a:pt x="84" y="2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="" xmlns:a16="http://schemas.microsoft.com/office/drawing/2014/main" id="{0574510A-F89A-4E5C-AF52-C6CBC709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1577" y="3890267"/>
              <a:ext cx="205871" cy="20621"/>
            </a:xfrm>
            <a:custGeom>
              <a:avLst/>
              <a:gdLst>
                <a:gd name="T0" fmla="*/ 2147483647 w 78"/>
                <a:gd name="T1" fmla="*/ 2147483647 h 10"/>
                <a:gd name="T2" fmla="*/ 2147483647 w 78"/>
                <a:gd name="T3" fmla="*/ 2147483647 h 10"/>
                <a:gd name="T4" fmla="*/ 2147483647 w 78"/>
                <a:gd name="T5" fmla="*/ 2147483647 h 10"/>
                <a:gd name="T6" fmla="*/ 2147483647 w 78"/>
                <a:gd name="T7" fmla="*/ 2147483647 h 10"/>
                <a:gd name="T8" fmla="*/ 2147483647 w 7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0"/>
                <a:gd name="T17" fmla="*/ 78 w 7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0">
                  <a:moveTo>
                    <a:pt x="74" y="3"/>
                  </a:moveTo>
                  <a:cubicBezTo>
                    <a:pt x="51" y="3"/>
                    <a:pt x="27" y="3"/>
                    <a:pt x="4" y="1"/>
                  </a:cubicBezTo>
                  <a:cubicBezTo>
                    <a:pt x="0" y="0"/>
                    <a:pt x="0" y="6"/>
                    <a:pt x="4" y="7"/>
                  </a:cubicBezTo>
                  <a:cubicBezTo>
                    <a:pt x="27" y="10"/>
                    <a:pt x="51" y="9"/>
                    <a:pt x="74" y="9"/>
                  </a:cubicBezTo>
                  <a:cubicBezTo>
                    <a:pt x="78" y="9"/>
                    <a:pt x="78" y="3"/>
                    <a:pt x="74" y="3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="" xmlns:a16="http://schemas.microsoft.com/office/drawing/2014/main" id="{21946338-4C3B-4802-9134-A8E59C673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9377" y="5230659"/>
              <a:ext cx="87018" cy="134040"/>
            </a:xfrm>
            <a:custGeom>
              <a:avLst/>
              <a:gdLst>
                <a:gd name="T0" fmla="*/ 2147483647 w 33"/>
                <a:gd name="T1" fmla="*/ 2147483647 h 61"/>
                <a:gd name="T2" fmla="*/ 2147483647 w 33"/>
                <a:gd name="T3" fmla="*/ 2147483647 h 61"/>
                <a:gd name="T4" fmla="*/ 2147483647 w 33"/>
                <a:gd name="T5" fmla="*/ 2147483647 h 61"/>
                <a:gd name="T6" fmla="*/ 2147483647 w 33"/>
                <a:gd name="T7" fmla="*/ 2147483647 h 61"/>
                <a:gd name="T8" fmla="*/ 2147483647 w 33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61"/>
                <a:gd name="T17" fmla="*/ 33 w 3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61">
                  <a:moveTo>
                    <a:pt x="1" y="5"/>
                  </a:moveTo>
                  <a:cubicBezTo>
                    <a:pt x="5" y="24"/>
                    <a:pt x="14" y="43"/>
                    <a:pt x="26" y="58"/>
                  </a:cubicBezTo>
                  <a:cubicBezTo>
                    <a:pt x="29" y="61"/>
                    <a:pt x="33" y="57"/>
                    <a:pt x="31" y="54"/>
                  </a:cubicBezTo>
                  <a:cubicBezTo>
                    <a:pt x="19" y="39"/>
                    <a:pt x="11" y="22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="" xmlns:a16="http://schemas.microsoft.com/office/drawing/2014/main" id="{0F363B2B-DD4B-48EF-9AEB-4859450E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0257" y="4051114"/>
              <a:ext cx="131587" cy="55678"/>
            </a:xfrm>
            <a:custGeom>
              <a:avLst/>
              <a:gdLst>
                <a:gd name="T0" fmla="*/ 2147483647 w 50"/>
                <a:gd name="T1" fmla="*/ 2147483647 h 26"/>
                <a:gd name="T2" fmla="*/ 2147483647 w 50"/>
                <a:gd name="T3" fmla="*/ 2147483647 h 26"/>
                <a:gd name="T4" fmla="*/ 2147483647 w 50"/>
                <a:gd name="T5" fmla="*/ 2147483647 h 26"/>
                <a:gd name="T6" fmla="*/ 2147483647 w 50"/>
                <a:gd name="T7" fmla="*/ 2147483647 h 26"/>
                <a:gd name="T8" fmla="*/ 2147483647 w 50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26"/>
                <a:gd name="T17" fmla="*/ 50 w 5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26">
                  <a:moveTo>
                    <a:pt x="7" y="23"/>
                  </a:moveTo>
                  <a:cubicBezTo>
                    <a:pt x="16" y="14"/>
                    <a:pt x="32" y="6"/>
                    <a:pt x="45" y="10"/>
                  </a:cubicBezTo>
                  <a:cubicBezTo>
                    <a:pt x="48" y="11"/>
                    <a:pt x="50" y="5"/>
                    <a:pt x="46" y="4"/>
                  </a:cubicBezTo>
                  <a:cubicBezTo>
                    <a:pt x="31" y="0"/>
                    <a:pt x="13" y="8"/>
                    <a:pt x="2" y="19"/>
                  </a:cubicBezTo>
                  <a:cubicBezTo>
                    <a:pt x="0" y="22"/>
                    <a:pt x="4" y="26"/>
                    <a:pt x="7" y="23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4">
              <a:extLst>
                <a:ext uri="{FF2B5EF4-FFF2-40B4-BE49-F238E27FC236}">
                  <a16:creationId xmlns="" xmlns:a16="http://schemas.microsoft.com/office/drawing/2014/main" id="{8F993CA8-D4A3-44B2-AB8C-0759A6738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9646" y="4009871"/>
              <a:ext cx="44571" cy="30933"/>
            </a:xfrm>
            <a:custGeom>
              <a:avLst/>
              <a:gdLst>
                <a:gd name="T0" fmla="*/ 2147483647 w 17"/>
                <a:gd name="T1" fmla="*/ 2147483647 h 14"/>
                <a:gd name="T2" fmla="*/ 2147483647 w 17"/>
                <a:gd name="T3" fmla="*/ 2147483647 h 14"/>
                <a:gd name="T4" fmla="*/ 2147483647 w 17"/>
                <a:gd name="T5" fmla="*/ 2147483647 h 14"/>
                <a:gd name="T6" fmla="*/ 2147483647 w 17"/>
                <a:gd name="T7" fmla="*/ 2147483647 h 14"/>
                <a:gd name="T8" fmla="*/ 2147483647 w 17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4"/>
                <a:gd name="T17" fmla="*/ 17 w 1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4">
                  <a:moveTo>
                    <a:pt x="7" y="12"/>
                  </a:moveTo>
                  <a:cubicBezTo>
                    <a:pt x="9" y="10"/>
                    <a:pt x="11" y="8"/>
                    <a:pt x="13" y="8"/>
                  </a:cubicBezTo>
                  <a:cubicBezTo>
                    <a:pt x="17" y="6"/>
                    <a:pt x="15" y="0"/>
                    <a:pt x="11" y="2"/>
                  </a:cubicBezTo>
                  <a:cubicBezTo>
                    <a:pt x="8" y="3"/>
                    <a:pt x="5" y="5"/>
                    <a:pt x="3" y="7"/>
                  </a:cubicBezTo>
                  <a:cubicBezTo>
                    <a:pt x="0" y="10"/>
                    <a:pt x="4" y="14"/>
                    <a:pt x="7" y="12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41">
              <a:extLst>
                <a:ext uri="{FF2B5EF4-FFF2-40B4-BE49-F238E27FC236}">
                  <a16:creationId xmlns="" xmlns:a16="http://schemas.microsoft.com/office/drawing/2014/main" id="{91445810-D8D4-41FF-BD18-7F3AE831A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763" y="6241108"/>
              <a:ext cx="1322240" cy="624830"/>
            </a:xfrm>
            <a:custGeom>
              <a:avLst/>
              <a:gdLst>
                <a:gd name="T0" fmla="*/ 2147483647 w 502"/>
                <a:gd name="T1" fmla="*/ 2147483647 h 286"/>
                <a:gd name="T2" fmla="*/ 2147483647 w 502"/>
                <a:gd name="T3" fmla="*/ 2147483647 h 286"/>
                <a:gd name="T4" fmla="*/ 2147483647 w 502"/>
                <a:gd name="T5" fmla="*/ 2147483647 h 286"/>
                <a:gd name="T6" fmla="*/ 2147483647 w 502"/>
                <a:gd name="T7" fmla="*/ 2147483647 h 286"/>
                <a:gd name="T8" fmla="*/ 0 w 502"/>
                <a:gd name="T9" fmla="*/ 2147483647 h 286"/>
                <a:gd name="T10" fmla="*/ 2147483647 w 502"/>
                <a:gd name="T11" fmla="*/ 2147483647 h 286"/>
                <a:gd name="T12" fmla="*/ 2147483647 w 502"/>
                <a:gd name="T13" fmla="*/ 2147483647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286"/>
                <a:gd name="T23" fmla="*/ 502 w 502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286">
                  <a:moveTo>
                    <a:pt x="491" y="43"/>
                  </a:moveTo>
                  <a:cubicBezTo>
                    <a:pt x="487" y="25"/>
                    <a:pt x="412" y="16"/>
                    <a:pt x="360" y="11"/>
                  </a:cubicBezTo>
                  <a:cubicBezTo>
                    <a:pt x="323" y="8"/>
                    <a:pt x="244" y="5"/>
                    <a:pt x="221" y="7"/>
                  </a:cubicBezTo>
                  <a:cubicBezTo>
                    <a:pt x="198" y="10"/>
                    <a:pt x="64" y="0"/>
                    <a:pt x="46" y="23"/>
                  </a:cubicBezTo>
                  <a:cubicBezTo>
                    <a:pt x="38" y="34"/>
                    <a:pt x="19" y="158"/>
                    <a:pt x="0" y="286"/>
                  </a:cubicBezTo>
                  <a:cubicBezTo>
                    <a:pt x="502" y="286"/>
                    <a:pt x="502" y="286"/>
                    <a:pt x="502" y="286"/>
                  </a:cubicBezTo>
                  <a:cubicBezTo>
                    <a:pt x="497" y="158"/>
                    <a:pt x="493" y="50"/>
                    <a:pt x="491" y="43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42">
              <a:extLst>
                <a:ext uri="{FF2B5EF4-FFF2-40B4-BE49-F238E27FC236}">
                  <a16:creationId xmlns="" xmlns:a16="http://schemas.microsoft.com/office/drawing/2014/main" id="{8CBC6A8E-5F71-486A-87BF-6FB293593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3048" y="6241108"/>
              <a:ext cx="1322240" cy="624830"/>
            </a:xfrm>
            <a:custGeom>
              <a:avLst/>
              <a:gdLst>
                <a:gd name="T0" fmla="*/ 2147483647 w 502"/>
                <a:gd name="T1" fmla="*/ 2147483647 h 286"/>
                <a:gd name="T2" fmla="*/ 2147483647 w 502"/>
                <a:gd name="T3" fmla="*/ 2147483647 h 286"/>
                <a:gd name="T4" fmla="*/ 2147483647 w 502"/>
                <a:gd name="T5" fmla="*/ 2147483647 h 286"/>
                <a:gd name="T6" fmla="*/ 2147483647 w 502"/>
                <a:gd name="T7" fmla="*/ 2147483647 h 286"/>
                <a:gd name="T8" fmla="*/ 0 w 502"/>
                <a:gd name="T9" fmla="*/ 2147483647 h 286"/>
                <a:gd name="T10" fmla="*/ 2147483647 w 502"/>
                <a:gd name="T11" fmla="*/ 2147483647 h 286"/>
                <a:gd name="T12" fmla="*/ 2147483647 w 502"/>
                <a:gd name="T13" fmla="*/ 2147483647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286"/>
                <a:gd name="T23" fmla="*/ 502 w 502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286">
                  <a:moveTo>
                    <a:pt x="456" y="23"/>
                  </a:moveTo>
                  <a:cubicBezTo>
                    <a:pt x="439" y="0"/>
                    <a:pt x="304" y="10"/>
                    <a:pt x="281" y="7"/>
                  </a:cubicBezTo>
                  <a:cubicBezTo>
                    <a:pt x="258" y="5"/>
                    <a:pt x="179" y="9"/>
                    <a:pt x="142" y="12"/>
                  </a:cubicBezTo>
                  <a:cubicBezTo>
                    <a:pt x="90" y="16"/>
                    <a:pt x="16" y="25"/>
                    <a:pt x="11" y="43"/>
                  </a:cubicBezTo>
                  <a:cubicBezTo>
                    <a:pt x="10" y="50"/>
                    <a:pt x="5" y="158"/>
                    <a:pt x="0" y="286"/>
                  </a:cubicBezTo>
                  <a:cubicBezTo>
                    <a:pt x="502" y="286"/>
                    <a:pt x="502" y="286"/>
                    <a:pt x="502" y="286"/>
                  </a:cubicBezTo>
                  <a:cubicBezTo>
                    <a:pt x="484" y="158"/>
                    <a:pt x="464" y="34"/>
                    <a:pt x="456" y="23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46658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786728" y="604028"/>
            <a:ext cx="6927608" cy="1478911"/>
            <a:chOff x="3831" y="3919"/>
            <a:chExt cx="11776" cy="3366"/>
          </a:xfrm>
        </p:grpSpPr>
        <p:sp>
          <p:nvSpPr>
            <p:cNvPr id="15" name="文本框 14"/>
            <p:cNvSpPr txBox="1"/>
            <p:nvPr/>
          </p:nvSpPr>
          <p:spPr>
            <a:xfrm>
              <a:off x="3831" y="3919"/>
              <a:ext cx="11776" cy="336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 defTabSz="914583">
                <a:lnSpc>
                  <a:spcPct val="110000"/>
                </a:lnSpc>
              </a:pPr>
              <a:r>
                <a:rPr lang="en-US" sz="8802" dirty="0">
                  <a:solidFill>
                    <a:prstClr val="black"/>
                  </a:solidFill>
                  <a:latin typeface="微软雅黑"/>
                  <a:ea typeface="微软雅黑"/>
                  <a:cs typeface="+mn-ea"/>
                  <a:sym typeface="+mn-lt"/>
                </a:rPr>
                <a:t>CONTENTS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831" y="3919"/>
              <a:ext cx="11776" cy="336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 defTabSz="914583">
                <a:lnSpc>
                  <a:spcPct val="110000"/>
                </a:lnSpc>
              </a:pPr>
              <a:r>
                <a:rPr lang="en-US" sz="8802" dirty="0">
                  <a:solidFill>
                    <a:srgbClr val="4080DC"/>
                  </a:solidFill>
                  <a:latin typeface="微软雅黑"/>
                  <a:ea typeface="微软雅黑"/>
                  <a:cs typeface="+mn-ea"/>
                  <a:sym typeface="+mn-lt"/>
                </a:rPr>
                <a:t>CONTENTS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353239" y="2549590"/>
            <a:ext cx="710451" cy="64363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914583">
              <a:lnSpc>
                <a:spcPct val="110000"/>
              </a:lnSpc>
            </a:pPr>
            <a:r>
              <a:rPr lang="en-US" altLang="zh-CN" sz="3501" dirty="0" smtClean="0">
                <a:solidFill>
                  <a:srgbClr val="4080DC"/>
                </a:solidFill>
                <a:latin typeface="微软雅黑"/>
                <a:ea typeface="微软雅黑"/>
                <a:cs typeface="+mn-ea"/>
                <a:sym typeface="+mn-lt"/>
              </a:rPr>
              <a:t>01</a:t>
            </a:r>
            <a:endParaRPr lang="en-US" altLang="zh-CN" sz="3501" dirty="0">
              <a:solidFill>
                <a:srgbClr val="4080DC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59842" y="2640331"/>
            <a:ext cx="3258933" cy="486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583">
              <a:lnSpc>
                <a:spcPct val="110000"/>
              </a:lnSpc>
            </a:pPr>
            <a:r>
              <a:rPr lang="zh-CN" altLang="en-US" sz="2501" dirty="0">
                <a:solidFill>
                  <a:prstClr val="black"/>
                </a:solidFill>
                <a:cs typeface="+mn-ea"/>
                <a:sym typeface="+mn-lt"/>
              </a:rPr>
              <a:t>云存储概述</a:t>
            </a:r>
            <a:endParaRPr lang="en-US" altLang="zh-CN" sz="2501" dirty="0">
              <a:solidFill>
                <a:prstClr val="black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53239" y="3357661"/>
            <a:ext cx="710451" cy="64363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914583">
              <a:lnSpc>
                <a:spcPct val="110000"/>
              </a:lnSpc>
            </a:pPr>
            <a:r>
              <a:rPr lang="en-US" altLang="zh-CN" sz="3501" dirty="0" smtClean="0">
                <a:solidFill>
                  <a:srgbClr val="4080DC"/>
                </a:solidFill>
                <a:latin typeface="微软雅黑"/>
                <a:ea typeface="微软雅黑"/>
                <a:cs typeface="+mn-ea"/>
                <a:sym typeface="+mn-lt"/>
              </a:rPr>
              <a:t>02</a:t>
            </a:r>
            <a:endParaRPr lang="en-US" altLang="zh-CN" sz="3501" dirty="0">
              <a:solidFill>
                <a:srgbClr val="4080DC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39191" y="3423897"/>
            <a:ext cx="4319568" cy="486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583">
              <a:lnSpc>
                <a:spcPct val="110000"/>
              </a:lnSpc>
            </a:pPr>
            <a:r>
              <a:rPr lang="zh-CN" altLang="en-US" sz="2501" dirty="0">
                <a:solidFill>
                  <a:prstClr val="black"/>
                </a:solidFill>
                <a:cs typeface="+mn-ea"/>
                <a:sym typeface="+mn-lt"/>
              </a:rPr>
              <a:t>云存储系统</a:t>
            </a:r>
            <a:endParaRPr lang="en-US" altLang="zh-CN" sz="2501" dirty="0">
              <a:solidFill>
                <a:prstClr val="black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53239" y="4165722"/>
            <a:ext cx="710615" cy="64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583">
              <a:lnSpc>
                <a:spcPct val="110000"/>
              </a:lnSpc>
            </a:pPr>
            <a:r>
              <a:rPr lang="en-US" altLang="zh-CN" sz="3501" dirty="0" smtClean="0">
                <a:solidFill>
                  <a:srgbClr val="4080DC"/>
                </a:solidFill>
                <a:latin typeface="微软雅黑"/>
                <a:ea typeface="微软雅黑"/>
                <a:cs typeface="+mn-ea"/>
                <a:sym typeface="+mn-lt"/>
              </a:rPr>
              <a:t>03</a:t>
            </a:r>
            <a:endParaRPr lang="en-US" altLang="zh-CN" sz="3501" dirty="0">
              <a:solidFill>
                <a:srgbClr val="4080DC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59842" y="4207462"/>
            <a:ext cx="2202847" cy="48615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914583">
              <a:lnSpc>
                <a:spcPct val="110000"/>
              </a:lnSpc>
            </a:pPr>
            <a:r>
              <a:rPr lang="zh-CN" altLang="en-US" sz="2501" dirty="0">
                <a:solidFill>
                  <a:prstClr val="black"/>
                </a:solidFill>
                <a:cs typeface="+mn-ea"/>
                <a:sym typeface="+mn-lt"/>
              </a:rPr>
              <a:t> 数据存储技术</a:t>
            </a:r>
            <a:endParaRPr lang="zh-CN" altLang="en-US" sz="250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259829"/>
            <a:ext cx="539115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本框 11"/>
          <p:cNvSpPr txBox="1"/>
          <p:nvPr/>
        </p:nvSpPr>
        <p:spPr>
          <a:xfrm>
            <a:off x="6353238" y="4919736"/>
            <a:ext cx="710615" cy="6436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914583">
              <a:lnSpc>
                <a:spcPct val="110000"/>
              </a:lnSpc>
            </a:pPr>
            <a:r>
              <a:rPr lang="en-US" altLang="zh-CN" sz="3501" dirty="0">
                <a:solidFill>
                  <a:srgbClr val="4080DC"/>
                </a:solidFill>
                <a:latin typeface="微软雅黑"/>
                <a:ea typeface="微软雅黑"/>
                <a:cs typeface="+mn-ea"/>
                <a:sym typeface="+mn-lt"/>
              </a:rPr>
              <a:t>04</a:t>
            </a:r>
          </a:p>
        </p:txBody>
      </p:sp>
      <p:sp>
        <p:nvSpPr>
          <p:cNvPr id="17" name="文本框 12"/>
          <p:cNvSpPr txBox="1"/>
          <p:nvPr/>
        </p:nvSpPr>
        <p:spPr>
          <a:xfrm>
            <a:off x="7259842" y="4991027"/>
            <a:ext cx="3390672" cy="48615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914583">
              <a:lnSpc>
                <a:spcPct val="110000"/>
              </a:lnSpc>
            </a:pPr>
            <a:r>
              <a:rPr lang="zh-CN" altLang="en-US" sz="2501" dirty="0">
                <a:solidFill>
                  <a:prstClr val="black"/>
                </a:solidFill>
                <a:cs typeface="+mn-ea"/>
                <a:sym typeface="+mn-lt"/>
              </a:rPr>
              <a:t>云存储应用及发展趋势</a:t>
            </a:r>
            <a:endParaRPr lang="zh-CN" altLang="en-US" sz="2501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2.5.1</a:t>
            </a:r>
            <a:r>
              <a:rPr lang="zh-CN" altLang="en-US" dirty="0"/>
              <a:t>数据完整性概念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13541" y="2600493"/>
            <a:ext cx="10048234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2000" dirty="0"/>
              <a:t>数据完整性的保护，通常使用数字签名或散列函数对密文进行运算后，得到一个“数字指纹”，并对数字指纹进行加密运算，在数据到达目的后，对数据再次“取指纹”运算，核对解密后的指纹，如果指纹一致，表明数据没有任何变动，如果不一致，则表明数据在传输过程中发生了变化。</a:t>
            </a:r>
          </a:p>
          <a:p>
            <a:pPr indent="457200"/>
            <a:r>
              <a:rPr lang="en-US" altLang="zh-CN" sz="2000" dirty="0"/>
              <a:t>1</a:t>
            </a:r>
            <a:r>
              <a:rPr lang="zh-CN" altLang="en-US" sz="2000" dirty="0"/>
              <a:t>．数据完整性的定义</a:t>
            </a:r>
          </a:p>
          <a:p>
            <a:pPr indent="457200"/>
            <a:r>
              <a:rPr lang="en-US" altLang="zh-CN" sz="2000" dirty="0"/>
              <a:t>2</a:t>
            </a:r>
            <a:r>
              <a:rPr lang="zh-CN" altLang="en-US" sz="2000" dirty="0"/>
              <a:t>．保护数据完整性的方法</a:t>
            </a:r>
          </a:p>
          <a:p>
            <a:pPr indent="457200"/>
            <a:endParaRPr lang="zh-CN" altLang="en-US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8" name="矩形 7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39666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2.5.2</a:t>
            </a:r>
            <a:r>
              <a:rPr lang="zh-CN" altLang="en-US" dirty="0"/>
              <a:t>数据备份的</a:t>
            </a:r>
            <a:r>
              <a:rPr lang="en-US" altLang="zh-CN" dirty="0"/>
              <a:t>RAID</a:t>
            </a:r>
            <a:r>
              <a:rPr lang="zh-CN" altLang="en-US" dirty="0"/>
              <a:t>类型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13541" y="2600493"/>
            <a:ext cx="8371834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2000" dirty="0"/>
              <a:t>在信息技术与数据管理领域，备份指将文件系统或数据库文件系统中的数据加以复制，一旦发生灾难或错误操作时，得以方便而及时地恢复系统的有效数据和正常运行。</a:t>
            </a:r>
          </a:p>
          <a:p>
            <a:pPr indent="457200"/>
            <a:r>
              <a:rPr lang="zh-CN" altLang="en-US" sz="2000" dirty="0"/>
              <a:t>独立磁盘冗余阵列（</a:t>
            </a:r>
            <a:r>
              <a:rPr lang="en-US" altLang="zh-CN" sz="2000" dirty="0"/>
              <a:t>Redundant Arrays of Independent Disks</a:t>
            </a:r>
            <a:r>
              <a:rPr lang="zh-CN" altLang="en-US" sz="2000" dirty="0"/>
              <a:t>，</a:t>
            </a:r>
            <a:r>
              <a:rPr lang="en-US" altLang="zh-CN" sz="2000" dirty="0"/>
              <a:t>RAID</a:t>
            </a:r>
            <a:r>
              <a:rPr lang="zh-CN" altLang="en-US" sz="2000" dirty="0"/>
              <a:t>）通常简称为磁盘阵列。简单地说，</a:t>
            </a:r>
            <a:r>
              <a:rPr lang="en-US" altLang="zh-CN" sz="2000" dirty="0"/>
              <a:t>RAID</a:t>
            </a:r>
            <a:r>
              <a:rPr lang="zh-CN" altLang="en-US" sz="2000" dirty="0"/>
              <a:t>是由多个独立的高性能磁盘驱动器组成的磁盘子系统，提供了比单个磁盘更高的存储性能和数据冗余技术。</a:t>
            </a:r>
          </a:p>
          <a:p>
            <a:pPr indent="457200"/>
            <a:r>
              <a:rPr lang="en-US" altLang="zh-CN" sz="2000" dirty="0"/>
              <a:t>1</a:t>
            </a:r>
            <a:r>
              <a:rPr lang="zh-CN" altLang="en-US" sz="2000" dirty="0"/>
              <a:t>．</a:t>
            </a:r>
            <a:r>
              <a:rPr lang="en-US" altLang="zh-CN" sz="2000" dirty="0"/>
              <a:t>RAID</a:t>
            </a:r>
            <a:r>
              <a:rPr lang="zh-CN" altLang="en-US" sz="2000" dirty="0"/>
              <a:t>中的关键概念和技术</a:t>
            </a:r>
          </a:p>
          <a:p>
            <a:pPr indent="457200"/>
            <a:r>
              <a:rPr lang="en-US" altLang="zh-CN" sz="2000" dirty="0"/>
              <a:t>2</a:t>
            </a:r>
            <a:r>
              <a:rPr lang="zh-CN" altLang="en-US" sz="2000" dirty="0"/>
              <a:t>．常见的</a:t>
            </a:r>
            <a:r>
              <a:rPr lang="en-US" altLang="zh-CN" sz="2000" dirty="0"/>
              <a:t>RAID</a:t>
            </a:r>
            <a:r>
              <a:rPr lang="zh-CN" altLang="en-US" sz="2000" dirty="0"/>
              <a:t>类型</a:t>
            </a:r>
            <a:endParaRPr lang="zh-CN" altLang="en-US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8" name="矩形 7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421618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2.5.3</a:t>
            </a:r>
            <a:r>
              <a:rPr lang="zh-CN" altLang="en-US" dirty="0"/>
              <a:t>数据备份的分类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13541" y="2600493"/>
            <a:ext cx="9286234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2000" dirty="0"/>
              <a:t>数据备份不仅是数据的保护，其最终目的是为了在系统遇到人为或自然灾难时，能够通过备份内容对系统进行有效的灾难恢复。备份不是单纯的复制，管理也是备份的重要组成部分。管理包括备份的可计划性、磁盘的自动化操作、历史记录的保存以及日志记录等。</a:t>
            </a:r>
          </a:p>
          <a:p>
            <a:pPr indent="457200"/>
            <a:r>
              <a:rPr lang="zh-CN" altLang="en-US" sz="2000" dirty="0"/>
              <a:t>数据备份技术有多种实现形式，从不同的角度可以对备份进行不同的分类。</a:t>
            </a:r>
          </a:p>
          <a:p>
            <a:pPr indent="457200"/>
            <a:r>
              <a:rPr lang="en-US" altLang="zh-CN" sz="2000" dirty="0"/>
              <a:t>1</a:t>
            </a:r>
            <a:r>
              <a:rPr lang="zh-CN" altLang="en-US" sz="2000" dirty="0"/>
              <a:t>．按备份时系统的工作状态分类</a:t>
            </a:r>
          </a:p>
          <a:p>
            <a:pPr indent="457200"/>
            <a:r>
              <a:rPr lang="en-US" altLang="zh-CN" sz="2000" dirty="0"/>
              <a:t>2</a:t>
            </a:r>
            <a:r>
              <a:rPr lang="zh-CN" altLang="en-US" sz="2000" dirty="0"/>
              <a:t>．按备份策略分类</a:t>
            </a:r>
            <a:endParaRPr lang="zh-CN" altLang="en-US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8" name="矩形 7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630270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993775" y="5746248"/>
            <a:ext cx="9551753" cy="926432"/>
            <a:chOff x="1325" y="8641"/>
            <a:chExt cx="16104" cy="1770"/>
          </a:xfrm>
        </p:grpSpPr>
        <p:sp>
          <p:nvSpPr>
            <p:cNvPr id="42" name="矩形 41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0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文本占位符 15"/>
          <p:cNvSpPr txBox="1">
            <a:spLocks/>
          </p:cNvSpPr>
          <p:nvPr/>
        </p:nvSpPr>
        <p:spPr>
          <a:xfrm>
            <a:off x="2974975" y="1112360"/>
            <a:ext cx="3657600" cy="609600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91235" indent="-3810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463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23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4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40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6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90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2.6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远程数据备份</a:t>
            </a:r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53D4BEBF-E775-4E77-9BD3-C2318AEACBD4}"/>
              </a:ext>
            </a:extLst>
          </p:cNvPr>
          <p:cNvGrpSpPr>
            <a:grpSpLocks/>
          </p:cNvGrpSpPr>
          <p:nvPr/>
        </p:nvGrpSpPr>
        <p:grpSpPr bwMode="auto">
          <a:xfrm>
            <a:off x="2356829" y="2377347"/>
            <a:ext cx="7934037" cy="3372562"/>
            <a:chOff x="2290763" y="2182813"/>
            <a:chExt cx="8264525" cy="4683125"/>
          </a:xfrm>
        </p:grpSpPr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DA41E17F-E29E-483E-B2E1-AEFABB947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091" y="2182813"/>
              <a:ext cx="5980849" cy="3542760"/>
            </a:xfrm>
            <a:custGeom>
              <a:avLst/>
              <a:gdLst>
                <a:gd name="T0" fmla="*/ 2147483647 w 2269"/>
                <a:gd name="T1" fmla="*/ 2147483647 h 1621"/>
                <a:gd name="T2" fmla="*/ 2147483647 w 2269"/>
                <a:gd name="T3" fmla="*/ 2147483647 h 1621"/>
                <a:gd name="T4" fmla="*/ 2147483647 w 2269"/>
                <a:gd name="T5" fmla="*/ 2147483647 h 1621"/>
                <a:gd name="T6" fmla="*/ 0 w 2269"/>
                <a:gd name="T7" fmla="*/ 2147483647 h 1621"/>
                <a:gd name="T8" fmla="*/ 0 w 2269"/>
                <a:gd name="T9" fmla="*/ 2147483647 h 1621"/>
                <a:gd name="T10" fmla="*/ 2147483647 w 2269"/>
                <a:gd name="T11" fmla="*/ 0 h 1621"/>
                <a:gd name="T12" fmla="*/ 2147483647 w 2269"/>
                <a:gd name="T13" fmla="*/ 0 h 1621"/>
                <a:gd name="T14" fmla="*/ 2147483647 w 2269"/>
                <a:gd name="T15" fmla="*/ 2147483647 h 1621"/>
                <a:gd name="T16" fmla="*/ 2147483647 w 2269"/>
                <a:gd name="T17" fmla="*/ 2147483647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9"/>
                <a:gd name="T28" fmla="*/ 0 h 1621"/>
                <a:gd name="T29" fmla="*/ 2269 w 2269"/>
                <a:gd name="T30" fmla="*/ 1621 h 16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9" h="1621">
                  <a:moveTo>
                    <a:pt x="2269" y="1496"/>
                  </a:moveTo>
                  <a:cubicBezTo>
                    <a:pt x="2269" y="1576"/>
                    <a:pt x="2224" y="1621"/>
                    <a:pt x="2144" y="1621"/>
                  </a:cubicBezTo>
                  <a:cubicBezTo>
                    <a:pt x="125" y="1621"/>
                    <a:pt x="125" y="1621"/>
                    <a:pt x="125" y="1621"/>
                  </a:cubicBezTo>
                  <a:cubicBezTo>
                    <a:pt x="44" y="1621"/>
                    <a:pt x="0" y="1576"/>
                    <a:pt x="0" y="149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44"/>
                    <a:pt x="44" y="0"/>
                    <a:pt x="125" y="0"/>
                  </a:cubicBezTo>
                  <a:cubicBezTo>
                    <a:pt x="2144" y="0"/>
                    <a:pt x="2144" y="0"/>
                    <a:pt x="2144" y="0"/>
                  </a:cubicBezTo>
                  <a:cubicBezTo>
                    <a:pt x="2224" y="0"/>
                    <a:pt x="2269" y="44"/>
                    <a:pt x="2269" y="124"/>
                  </a:cubicBezTo>
                  <a:lnTo>
                    <a:pt x="2269" y="1496"/>
                  </a:lnTo>
                  <a:close/>
                </a:path>
              </a:pathLst>
            </a:custGeom>
            <a:solidFill>
              <a:srgbClr val="1E1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Oval 7">
              <a:extLst>
                <a:ext uri="{FF2B5EF4-FFF2-40B4-BE49-F238E27FC236}">
                  <a16:creationId xmlns="" xmlns:a16="http://schemas.microsoft.com/office/drawing/2014/main" id="{DEDC5A2F-3C0F-41BD-AFDE-9F98BAF27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205" y="3508770"/>
              <a:ext cx="40326" cy="35057"/>
            </a:xfrm>
            <a:prstGeom prst="ellipse">
              <a:avLst/>
            </a:prstGeom>
            <a:solidFill>
              <a:srgbClr val="4F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919E7D9B-8409-484D-98FC-B9C863918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013" y="2570496"/>
              <a:ext cx="5030025" cy="2761209"/>
            </a:xfrm>
            <a:custGeom>
              <a:avLst/>
              <a:gdLst>
                <a:gd name="T0" fmla="*/ 2147483647 w 1908"/>
                <a:gd name="T1" fmla="*/ 2147483647 h 1264"/>
                <a:gd name="T2" fmla="*/ 2147483647 w 1908"/>
                <a:gd name="T3" fmla="*/ 2147483647 h 1264"/>
                <a:gd name="T4" fmla="*/ 2147483647 w 1908"/>
                <a:gd name="T5" fmla="*/ 2147483647 h 1264"/>
                <a:gd name="T6" fmla="*/ 0 w 1908"/>
                <a:gd name="T7" fmla="*/ 2147483647 h 1264"/>
                <a:gd name="T8" fmla="*/ 0 w 1908"/>
                <a:gd name="T9" fmla="*/ 2147483647 h 1264"/>
                <a:gd name="T10" fmla="*/ 2147483647 w 1908"/>
                <a:gd name="T11" fmla="*/ 0 h 1264"/>
                <a:gd name="T12" fmla="*/ 2147483647 w 1908"/>
                <a:gd name="T13" fmla="*/ 0 h 1264"/>
                <a:gd name="T14" fmla="*/ 2147483647 w 1908"/>
                <a:gd name="T15" fmla="*/ 2147483647 h 1264"/>
                <a:gd name="T16" fmla="*/ 2147483647 w 1908"/>
                <a:gd name="T17" fmla="*/ 2147483647 h 1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8"/>
                <a:gd name="T28" fmla="*/ 0 h 1264"/>
                <a:gd name="T29" fmla="*/ 1908 w 1908"/>
                <a:gd name="T30" fmla="*/ 1264 h 12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8" h="1264">
                  <a:moveTo>
                    <a:pt x="1908" y="1256"/>
                  </a:moveTo>
                  <a:cubicBezTo>
                    <a:pt x="1908" y="1260"/>
                    <a:pt x="1905" y="1264"/>
                    <a:pt x="1900" y="1264"/>
                  </a:cubicBezTo>
                  <a:cubicBezTo>
                    <a:pt x="8" y="1264"/>
                    <a:pt x="8" y="1264"/>
                    <a:pt x="8" y="1264"/>
                  </a:cubicBezTo>
                  <a:cubicBezTo>
                    <a:pt x="3" y="1264"/>
                    <a:pt x="0" y="1260"/>
                    <a:pt x="0" y="125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900" y="0"/>
                    <a:pt x="1900" y="0"/>
                    <a:pt x="1900" y="0"/>
                  </a:cubicBezTo>
                  <a:cubicBezTo>
                    <a:pt x="1905" y="0"/>
                    <a:pt x="1908" y="3"/>
                    <a:pt x="1908" y="8"/>
                  </a:cubicBezTo>
                  <a:lnTo>
                    <a:pt x="1908" y="1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ts val="3500"/>
                </a:lnSpc>
              </a:pPr>
              <a:r>
                <a:rPr lang="en-US" altLang="zh-CN" dirty="0"/>
                <a:t>2.6.1 </a:t>
              </a:r>
              <a:r>
                <a:rPr lang="zh-CN" altLang="en-US" dirty="0"/>
                <a:t>同步数据复制</a:t>
              </a:r>
            </a:p>
            <a:p>
              <a:pPr>
                <a:lnSpc>
                  <a:spcPts val="3500"/>
                </a:lnSpc>
              </a:pPr>
              <a:r>
                <a:rPr lang="en-US" altLang="zh-CN" dirty="0"/>
                <a:t>2.6.2 </a:t>
              </a:r>
              <a:r>
                <a:rPr lang="zh-CN" altLang="en-US" dirty="0"/>
                <a:t>异步数据复制</a:t>
              </a:r>
              <a:endParaRPr lang="zh-CN" altLang="en-US" dirty="0"/>
            </a:p>
          </p:txBody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0D380BAB-C6C3-4AF9-BED1-09C51B6BF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373" y="3401538"/>
              <a:ext cx="1360442" cy="3423156"/>
            </a:xfrm>
            <a:custGeom>
              <a:avLst/>
              <a:gdLst>
                <a:gd name="T0" fmla="*/ 0 w 516"/>
                <a:gd name="T1" fmla="*/ 2147483647 h 1566"/>
                <a:gd name="T2" fmla="*/ 2147483647 w 516"/>
                <a:gd name="T3" fmla="*/ 2147483647 h 1566"/>
                <a:gd name="T4" fmla="*/ 2147483647 w 516"/>
                <a:gd name="T5" fmla="*/ 2147483647 h 1566"/>
                <a:gd name="T6" fmla="*/ 2147483647 w 516"/>
                <a:gd name="T7" fmla="*/ 2147483647 h 1566"/>
                <a:gd name="T8" fmla="*/ 2147483647 w 516"/>
                <a:gd name="T9" fmla="*/ 2147483647 h 1566"/>
                <a:gd name="T10" fmla="*/ 2147483647 w 516"/>
                <a:gd name="T11" fmla="*/ 2147483647 h 1566"/>
                <a:gd name="T12" fmla="*/ 2147483647 w 516"/>
                <a:gd name="T13" fmla="*/ 2147483647 h 1566"/>
                <a:gd name="T14" fmla="*/ 2147483647 w 516"/>
                <a:gd name="T15" fmla="*/ 2147483647 h 1566"/>
                <a:gd name="T16" fmla="*/ 2147483647 w 516"/>
                <a:gd name="T17" fmla="*/ 2147483647 h 1566"/>
                <a:gd name="T18" fmla="*/ 2147483647 w 516"/>
                <a:gd name="T19" fmla="*/ 2147483647 h 1566"/>
                <a:gd name="T20" fmla="*/ 2147483647 w 516"/>
                <a:gd name="T21" fmla="*/ 2147483647 h 1566"/>
                <a:gd name="T22" fmla="*/ 2147483647 w 516"/>
                <a:gd name="T23" fmla="*/ 2147483647 h 1566"/>
                <a:gd name="T24" fmla="*/ 2147483647 w 516"/>
                <a:gd name="T25" fmla="*/ 2147483647 h 1566"/>
                <a:gd name="T26" fmla="*/ 2147483647 w 516"/>
                <a:gd name="T27" fmla="*/ 2147483647 h 1566"/>
                <a:gd name="T28" fmla="*/ 2147483647 w 516"/>
                <a:gd name="T29" fmla="*/ 2147483647 h 1566"/>
                <a:gd name="T30" fmla="*/ 2147483647 w 516"/>
                <a:gd name="T31" fmla="*/ 2147483647 h 1566"/>
                <a:gd name="T32" fmla="*/ 2147483647 w 516"/>
                <a:gd name="T33" fmla="*/ 2147483647 h 1566"/>
                <a:gd name="T34" fmla="*/ 2147483647 w 516"/>
                <a:gd name="T35" fmla="*/ 2147483647 h 1566"/>
                <a:gd name="T36" fmla="*/ 2147483647 w 516"/>
                <a:gd name="T37" fmla="*/ 2147483647 h 1566"/>
                <a:gd name="T38" fmla="*/ 2147483647 w 516"/>
                <a:gd name="T39" fmla="*/ 2147483647 h 1566"/>
                <a:gd name="T40" fmla="*/ 2147483647 w 516"/>
                <a:gd name="T41" fmla="*/ 2147483647 h 1566"/>
                <a:gd name="T42" fmla="*/ 2147483647 w 516"/>
                <a:gd name="T43" fmla="*/ 2147483647 h 1566"/>
                <a:gd name="T44" fmla="*/ 2147483647 w 516"/>
                <a:gd name="T45" fmla="*/ 2147483647 h 1566"/>
                <a:gd name="T46" fmla="*/ 2147483647 w 516"/>
                <a:gd name="T47" fmla="*/ 2147483647 h 1566"/>
                <a:gd name="T48" fmla="*/ 2147483647 w 516"/>
                <a:gd name="T49" fmla="*/ 2147483647 h 1566"/>
                <a:gd name="T50" fmla="*/ 2147483647 w 516"/>
                <a:gd name="T51" fmla="*/ 2147483647 h 1566"/>
                <a:gd name="T52" fmla="*/ 2147483647 w 516"/>
                <a:gd name="T53" fmla="*/ 2147483647 h 1566"/>
                <a:gd name="T54" fmla="*/ 2147483647 w 516"/>
                <a:gd name="T55" fmla="*/ 2147483647 h 1566"/>
                <a:gd name="T56" fmla="*/ 2147483647 w 516"/>
                <a:gd name="T57" fmla="*/ 2147483647 h 1566"/>
                <a:gd name="T58" fmla="*/ 2147483647 w 516"/>
                <a:gd name="T59" fmla="*/ 2147483647 h 1566"/>
                <a:gd name="T60" fmla="*/ 0 w 516"/>
                <a:gd name="T61" fmla="*/ 2147483647 h 15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6"/>
                <a:gd name="T94" fmla="*/ 0 h 1566"/>
                <a:gd name="T95" fmla="*/ 516 w 516"/>
                <a:gd name="T96" fmla="*/ 1566 h 15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6" h="1566">
                  <a:moveTo>
                    <a:pt x="0" y="1561"/>
                  </a:moveTo>
                  <a:cubicBezTo>
                    <a:pt x="0" y="1561"/>
                    <a:pt x="40" y="1341"/>
                    <a:pt x="59" y="1260"/>
                  </a:cubicBezTo>
                  <a:cubicBezTo>
                    <a:pt x="78" y="1179"/>
                    <a:pt x="100" y="1064"/>
                    <a:pt x="109" y="931"/>
                  </a:cubicBezTo>
                  <a:cubicBezTo>
                    <a:pt x="112" y="883"/>
                    <a:pt x="110" y="737"/>
                    <a:pt x="113" y="635"/>
                  </a:cubicBezTo>
                  <a:cubicBezTo>
                    <a:pt x="116" y="533"/>
                    <a:pt x="107" y="498"/>
                    <a:pt x="116" y="435"/>
                  </a:cubicBezTo>
                  <a:cubicBezTo>
                    <a:pt x="123" y="384"/>
                    <a:pt x="117" y="379"/>
                    <a:pt x="118" y="359"/>
                  </a:cubicBezTo>
                  <a:cubicBezTo>
                    <a:pt x="120" y="338"/>
                    <a:pt x="123" y="312"/>
                    <a:pt x="134" y="295"/>
                  </a:cubicBezTo>
                  <a:cubicBezTo>
                    <a:pt x="145" y="278"/>
                    <a:pt x="194" y="215"/>
                    <a:pt x="219" y="191"/>
                  </a:cubicBezTo>
                  <a:cubicBezTo>
                    <a:pt x="244" y="166"/>
                    <a:pt x="326" y="81"/>
                    <a:pt x="326" y="81"/>
                  </a:cubicBezTo>
                  <a:cubicBezTo>
                    <a:pt x="326" y="81"/>
                    <a:pt x="325" y="35"/>
                    <a:pt x="340" y="21"/>
                  </a:cubicBezTo>
                  <a:cubicBezTo>
                    <a:pt x="355" y="5"/>
                    <a:pt x="380" y="0"/>
                    <a:pt x="407" y="6"/>
                  </a:cubicBezTo>
                  <a:cubicBezTo>
                    <a:pt x="435" y="12"/>
                    <a:pt x="452" y="30"/>
                    <a:pt x="464" y="55"/>
                  </a:cubicBezTo>
                  <a:cubicBezTo>
                    <a:pt x="464" y="55"/>
                    <a:pt x="483" y="108"/>
                    <a:pt x="489" y="141"/>
                  </a:cubicBezTo>
                  <a:cubicBezTo>
                    <a:pt x="494" y="173"/>
                    <a:pt x="497" y="182"/>
                    <a:pt x="490" y="220"/>
                  </a:cubicBezTo>
                  <a:cubicBezTo>
                    <a:pt x="482" y="259"/>
                    <a:pt x="471" y="283"/>
                    <a:pt x="470" y="310"/>
                  </a:cubicBezTo>
                  <a:cubicBezTo>
                    <a:pt x="470" y="336"/>
                    <a:pt x="468" y="361"/>
                    <a:pt x="481" y="415"/>
                  </a:cubicBezTo>
                  <a:cubicBezTo>
                    <a:pt x="495" y="468"/>
                    <a:pt x="504" y="533"/>
                    <a:pt x="505" y="545"/>
                  </a:cubicBezTo>
                  <a:cubicBezTo>
                    <a:pt x="506" y="557"/>
                    <a:pt x="516" y="611"/>
                    <a:pt x="513" y="657"/>
                  </a:cubicBezTo>
                  <a:cubicBezTo>
                    <a:pt x="510" y="704"/>
                    <a:pt x="502" y="749"/>
                    <a:pt x="496" y="766"/>
                  </a:cubicBezTo>
                  <a:cubicBezTo>
                    <a:pt x="491" y="783"/>
                    <a:pt x="490" y="790"/>
                    <a:pt x="490" y="792"/>
                  </a:cubicBezTo>
                  <a:cubicBezTo>
                    <a:pt x="490" y="795"/>
                    <a:pt x="490" y="811"/>
                    <a:pt x="488" y="819"/>
                  </a:cubicBezTo>
                  <a:cubicBezTo>
                    <a:pt x="485" y="828"/>
                    <a:pt x="481" y="837"/>
                    <a:pt x="481" y="837"/>
                  </a:cubicBezTo>
                  <a:cubicBezTo>
                    <a:pt x="481" y="837"/>
                    <a:pt x="487" y="856"/>
                    <a:pt x="488" y="871"/>
                  </a:cubicBezTo>
                  <a:cubicBezTo>
                    <a:pt x="489" y="886"/>
                    <a:pt x="495" y="934"/>
                    <a:pt x="485" y="966"/>
                  </a:cubicBezTo>
                  <a:cubicBezTo>
                    <a:pt x="475" y="997"/>
                    <a:pt x="459" y="1022"/>
                    <a:pt x="451" y="1034"/>
                  </a:cubicBezTo>
                  <a:cubicBezTo>
                    <a:pt x="442" y="1045"/>
                    <a:pt x="439" y="1056"/>
                    <a:pt x="435" y="1071"/>
                  </a:cubicBezTo>
                  <a:cubicBezTo>
                    <a:pt x="430" y="1087"/>
                    <a:pt x="428" y="1089"/>
                    <a:pt x="425" y="1116"/>
                  </a:cubicBezTo>
                  <a:cubicBezTo>
                    <a:pt x="421" y="1144"/>
                    <a:pt x="414" y="1194"/>
                    <a:pt x="416" y="1216"/>
                  </a:cubicBezTo>
                  <a:cubicBezTo>
                    <a:pt x="418" y="1238"/>
                    <a:pt x="422" y="1430"/>
                    <a:pt x="423" y="1461"/>
                  </a:cubicBezTo>
                  <a:cubicBezTo>
                    <a:pt x="424" y="1491"/>
                    <a:pt x="416" y="1566"/>
                    <a:pt x="416" y="1566"/>
                  </a:cubicBezTo>
                  <a:lnTo>
                    <a:pt x="0" y="1561"/>
                  </a:lnTo>
                  <a:close/>
                </a:path>
              </a:pathLst>
            </a:custGeom>
            <a:solidFill>
              <a:srgbClr val="F5C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="" xmlns:a16="http://schemas.microsoft.com/office/drawing/2014/main" id="{071966AC-FEBD-4B15-B4D7-9F2E70590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882" y="3657244"/>
              <a:ext cx="261053" cy="913530"/>
            </a:xfrm>
            <a:custGeom>
              <a:avLst/>
              <a:gdLst>
                <a:gd name="T0" fmla="*/ 2147483647 w 99"/>
                <a:gd name="T1" fmla="*/ 2147483647 h 418"/>
                <a:gd name="T2" fmla="*/ 2147483647 w 99"/>
                <a:gd name="T3" fmla="*/ 2147483647 h 418"/>
                <a:gd name="T4" fmla="*/ 2147483647 w 99"/>
                <a:gd name="T5" fmla="*/ 2147483647 h 418"/>
                <a:gd name="T6" fmla="*/ 2147483647 w 99"/>
                <a:gd name="T7" fmla="*/ 2147483647 h 418"/>
                <a:gd name="T8" fmla="*/ 2147483647 w 99"/>
                <a:gd name="T9" fmla="*/ 2147483647 h 418"/>
                <a:gd name="T10" fmla="*/ 0 w 99"/>
                <a:gd name="T11" fmla="*/ 2147483647 h 418"/>
                <a:gd name="T12" fmla="*/ 2147483647 w 99"/>
                <a:gd name="T13" fmla="*/ 2147483647 h 418"/>
                <a:gd name="T14" fmla="*/ 2147483647 w 99"/>
                <a:gd name="T15" fmla="*/ 2147483647 h 418"/>
                <a:gd name="T16" fmla="*/ 2147483647 w 99"/>
                <a:gd name="T17" fmla="*/ 2147483647 h 418"/>
                <a:gd name="T18" fmla="*/ 2147483647 w 99"/>
                <a:gd name="T19" fmla="*/ 0 h 418"/>
                <a:gd name="T20" fmla="*/ 2147483647 w 99"/>
                <a:gd name="T21" fmla="*/ 2147483647 h 4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418"/>
                <a:gd name="T35" fmla="*/ 99 w 99"/>
                <a:gd name="T36" fmla="*/ 418 h 4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418">
                  <a:moveTo>
                    <a:pt x="96" y="37"/>
                  </a:moveTo>
                  <a:cubicBezTo>
                    <a:pt x="96" y="37"/>
                    <a:pt x="92" y="81"/>
                    <a:pt x="94" y="90"/>
                  </a:cubicBezTo>
                  <a:cubicBezTo>
                    <a:pt x="96" y="99"/>
                    <a:pt x="92" y="130"/>
                    <a:pt x="93" y="141"/>
                  </a:cubicBezTo>
                  <a:cubicBezTo>
                    <a:pt x="95" y="151"/>
                    <a:pt x="93" y="190"/>
                    <a:pt x="91" y="206"/>
                  </a:cubicBezTo>
                  <a:cubicBezTo>
                    <a:pt x="89" y="222"/>
                    <a:pt x="84" y="260"/>
                    <a:pt x="66" y="300"/>
                  </a:cubicBezTo>
                  <a:cubicBezTo>
                    <a:pt x="49" y="340"/>
                    <a:pt x="0" y="418"/>
                    <a:pt x="0" y="418"/>
                  </a:cubicBezTo>
                  <a:cubicBezTo>
                    <a:pt x="0" y="418"/>
                    <a:pt x="44" y="318"/>
                    <a:pt x="50" y="293"/>
                  </a:cubicBezTo>
                  <a:cubicBezTo>
                    <a:pt x="57" y="268"/>
                    <a:pt x="69" y="164"/>
                    <a:pt x="70" y="135"/>
                  </a:cubicBezTo>
                  <a:cubicBezTo>
                    <a:pt x="71" y="105"/>
                    <a:pt x="87" y="50"/>
                    <a:pt x="89" y="44"/>
                  </a:cubicBezTo>
                  <a:cubicBezTo>
                    <a:pt x="90" y="38"/>
                    <a:pt x="99" y="0"/>
                    <a:pt x="99" y="0"/>
                  </a:cubicBezTo>
                  <a:lnTo>
                    <a:pt x="96" y="37"/>
                  </a:lnTo>
                  <a:close/>
                </a:path>
              </a:pathLst>
            </a:custGeom>
            <a:solidFill>
              <a:srgbClr val="E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="" xmlns:a16="http://schemas.microsoft.com/office/drawing/2014/main" id="{9F931828-73B2-4217-8A9B-DB8CC96F4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646" y="3420098"/>
              <a:ext cx="297132" cy="241271"/>
            </a:xfrm>
            <a:custGeom>
              <a:avLst/>
              <a:gdLst>
                <a:gd name="T0" fmla="*/ 2147483647 w 113"/>
                <a:gd name="T1" fmla="*/ 2147483647 h 111"/>
                <a:gd name="T2" fmla="*/ 2147483647 w 113"/>
                <a:gd name="T3" fmla="*/ 2147483647 h 111"/>
                <a:gd name="T4" fmla="*/ 2147483647 w 113"/>
                <a:gd name="T5" fmla="*/ 2147483647 h 111"/>
                <a:gd name="T6" fmla="*/ 2147483647 w 113"/>
                <a:gd name="T7" fmla="*/ 2147483647 h 111"/>
                <a:gd name="T8" fmla="*/ 2147483647 w 113"/>
                <a:gd name="T9" fmla="*/ 2147483647 h 111"/>
                <a:gd name="T10" fmla="*/ 2147483647 w 113"/>
                <a:gd name="T11" fmla="*/ 2147483647 h 111"/>
                <a:gd name="T12" fmla="*/ 2147483647 w 113"/>
                <a:gd name="T13" fmla="*/ 2147483647 h 111"/>
                <a:gd name="T14" fmla="*/ 2147483647 w 113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1"/>
                <a:gd name="T26" fmla="*/ 113 w 113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1">
                  <a:moveTo>
                    <a:pt x="1" y="68"/>
                  </a:moveTo>
                  <a:cubicBezTo>
                    <a:pt x="3" y="76"/>
                    <a:pt x="6" y="107"/>
                    <a:pt x="26" y="109"/>
                  </a:cubicBezTo>
                  <a:cubicBezTo>
                    <a:pt x="46" y="111"/>
                    <a:pt x="85" y="108"/>
                    <a:pt x="101" y="100"/>
                  </a:cubicBezTo>
                  <a:cubicBezTo>
                    <a:pt x="110" y="95"/>
                    <a:pt x="113" y="80"/>
                    <a:pt x="108" y="59"/>
                  </a:cubicBezTo>
                  <a:cubicBezTo>
                    <a:pt x="102" y="33"/>
                    <a:pt x="89" y="14"/>
                    <a:pt x="75" y="8"/>
                  </a:cubicBezTo>
                  <a:cubicBezTo>
                    <a:pt x="56" y="0"/>
                    <a:pt x="27" y="3"/>
                    <a:pt x="17" y="13"/>
                  </a:cubicBezTo>
                  <a:cubicBezTo>
                    <a:pt x="6" y="22"/>
                    <a:pt x="2" y="41"/>
                    <a:pt x="1" y="50"/>
                  </a:cubicBezTo>
                  <a:cubicBezTo>
                    <a:pt x="0" y="60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F5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="" xmlns:a16="http://schemas.microsoft.com/office/drawing/2014/main" id="{82544A47-7DD1-43F1-BD7E-21508FE81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381" y="3943882"/>
              <a:ext cx="237706" cy="43306"/>
            </a:xfrm>
            <a:custGeom>
              <a:avLst/>
              <a:gdLst>
                <a:gd name="T0" fmla="*/ 2147483647 w 90"/>
                <a:gd name="T1" fmla="*/ 2147483647 h 20"/>
                <a:gd name="T2" fmla="*/ 2147483647 w 90"/>
                <a:gd name="T3" fmla="*/ 2147483647 h 20"/>
                <a:gd name="T4" fmla="*/ 2147483647 w 90"/>
                <a:gd name="T5" fmla="*/ 2147483647 h 20"/>
                <a:gd name="T6" fmla="*/ 2147483647 w 90"/>
                <a:gd name="T7" fmla="*/ 2147483647 h 20"/>
                <a:gd name="T8" fmla="*/ 2147483647 w 90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0"/>
                <a:gd name="T17" fmla="*/ 90 w 9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0">
                  <a:moveTo>
                    <a:pt x="3" y="7"/>
                  </a:moveTo>
                  <a:cubicBezTo>
                    <a:pt x="29" y="20"/>
                    <a:pt x="59" y="16"/>
                    <a:pt x="86" y="11"/>
                  </a:cubicBezTo>
                  <a:cubicBezTo>
                    <a:pt x="90" y="11"/>
                    <a:pt x="88" y="5"/>
                    <a:pt x="85" y="5"/>
                  </a:cubicBezTo>
                  <a:cubicBezTo>
                    <a:pt x="59" y="10"/>
                    <a:pt x="30" y="14"/>
                    <a:pt x="7" y="2"/>
                  </a:cubicBezTo>
                  <a:cubicBezTo>
                    <a:pt x="3" y="0"/>
                    <a:pt x="0" y="6"/>
                    <a:pt x="3" y="7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="" xmlns:a16="http://schemas.microsoft.com/office/drawing/2014/main" id="{E81EAC28-D48D-4F46-A100-D7621CF0B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728" y="3890267"/>
              <a:ext cx="203748" cy="20621"/>
            </a:xfrm>
            <a:custGeom>
              <a:avLst/>
              <a:gdLst>
                <a:gd name="T0" fmla="*/ 2147483647 w 77"/>
                <a:gd name="T1" fmla="*/ 2147483647 h 10"/>
                <a:gd name="T2" fmla="*/ 2147483647 w 77"/>
                <a:gd name="T3" fmla="*/ 2147483647 h 10"/>
                <a:gd name="T4" fmla="*/ 2147483647 w 77"/>
                <a:gd name="T5" fmla="*/ 2147483647 h 10"/>
                <a:gd name="T6" fmla="*/ 2147483647 w 77"/>
                <a:gd name="T7" fmla="*/ 2147483647 h 10"/>
                <a:gd name="T8" fmla="*/ 2147483647 w 77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0"/>
                <a:gd name="T17" fmla="*/ 77 w 7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0">
                  <a:moveTo>
                    <a:pt x="4" y="9"/>
                  </a:moveTo>
                  <a:cubicBezTo>
                    <a:pt x="27" y="9"/>
                    <a:pt x="50" y="10"/>
                    <a:pt x="73" y="7"/>
                  </a:cubicBezTo>
                  <a:cubicBezTo>
                    <a:pt x="77" y="6"/>
                    <a:pt x="77" y="0"/>
                    <a:pt x="73" y="1"/>
                  </a:cubicBezTo>
                  <a:cubicBezTo>
                    <a:pt x="50" y="3"/>
                    <a:pt x="27" y="3"/>
                    <a:pt x="4" y="3"/>
                  </a:cubicBezTo>
                  <a:cubicBezTo>
                    <a:pt x="0" y="3"/>
                    <a:pt x="0" y="9"/>
                    <a:pt x="4" y="9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="" xmlns:a16="http://schemas.microsoft.com/office/drawing/2014/main" id="{F55BD6F9-2066-45F5-BBF1-33314CB26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657" y="5230659"/>
              <a:ext cx="89140" cy="134040"/>
            </a:xfrm>
            <a:custGeom>
              <a:avLst/>
              <a:gdLst>
                <a:gd name="T0" fmla="*/ 2147483647 w 34"/>
                <a:gd name="T1" fmla="*/ 2147483647 h 61"/>
                <a:gd name="T2" fmla="*/ 2147483647 w 34"/>
                <a:gd name="T3" fmla="*/ 2147483647 h 61"/>
                <a:gd name="T4" fmla="*/ 2147483647 w 34"/>
                <a:gd name="T5" fmla="*/ 2147483647 h 61"/>
                <a:gd name="T6" fmla="*/ 2147483647 w 34"/>
                <a:gd name="T7" fmla="*/ 2147483647 h 61"/>
                <a:gd name="T8" fmla="*/ 2147483647 w 34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1"/>
                <a:gd name="T17" fmla="*/ 34 w 34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1">
                  <a:moveTo>
                    <a:pt x="27" y="4"/>
                  </a:moveTo>
                  <a:cubicBezTo>
                    <a:pt x="22" y="22"/>
                    <a:pt x="15" y="39"/>
                    <a:pt x="3" y="54"/>
                  </a:cubicBezTo>
                  <a:cubicBezTo>
                    <a:pt x="0" y="57"/>
                    <a:pt x="5" y="61"/>
                    <a:pt x="7" y="58"/>
                  </a:cubicBezTo>
                  <a:cubicBezTo>
                    <a:pt x="20" y="43"/>
                    <a:pt x="28" y="24"/>
                    <a:pt x="33" y="5"/>
                  </a:cubicBezTo>
                  <a:cubicBezTo>
                    <a:pt x="34" y="2"/>
                    <a:pt x="28" y="0"/>
                    <a:pt x="27" y="4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="" xmlns:a16="http://schemas.microsoft.com/office/drawing/2014/main" id="{8315EAD6-B1CA-451A-959C-48AF49E15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206" y="4051114"/>
              <a:ext cx="133710" cy="55678"/>
            </a:xfrm>
            <a:custGeom>
              <a:avLst/>
              <a:gdLst>
                <a:gd name="T0" fmla="*/ 2147483647 w 51"/>
                <a:gd name="T1" fmla="*/ 2147483647 h 26"/>
                <a:gd name="T2" fmla="*/ 2147483647 w 51"/>
                <a:gd name="T3" fmla="*/ 2147483647 h 26"/>
                <a:gd name="T4" fmla="*/ 2147483647 w 51"/>
                <a:gd name="T5" fmla="*/ 2147483647 h 26"/>
                <a:gd name="T6" fmla="*/ 2147483647 w 51"/>
                <a:gd name="T7" fmla="*/ 2147483647 h 26"/>
                <a:gd name="T8" fmla="*/ 2147483647 w 51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6"/>
                <a:gd name="T17" fmla="*/ 51 w 5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6">
                  <a:moveTo>
                    <a:pt x="48" y="19"/>
                  </a:moveTo>
                  <a:cubicBezTo>
                    <a:pt x="38" y="8"/>
                    <a:pt x="19" y="0"/>
                    <a:pt x="4" y="4"/>
                  </a:cubicBezTo>
                  <a:cubicBezTo>
                    <a:pt x="0" y="5"/>
                    <a:pt x="2" y="11"/>
                    <a:pt x="6" y="10"/>
                  </a:cubicBezTo>
                  <a:cubicBezTo>
                    <a:pt x="19" y="6"/>
                    <a:pt x="35" y="14"/>
                    <a:pt x="44" y="23"/>
                  </a:cubicBezTo>
                  <a:cubicBezTo>
                    <a:pt x="47" y="26"/>
                    <a:pt x="51" y="22"/>
                    <a:pt x="48" y="19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="" xmlns:a16="http://schemas.microsoft.com/office/drawing/2014/main" id="{13B08179-D272-4EF3-942E-413A5148B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959" y="4009871"/>
              <a:ext cx="42447" cy="30933"/>
            </a:xfrm>
            <a:custGeom>
              <a:avLst/>
              <a:gdLst>
                <a:gd name="T0" fmla="*/ 2147483647 w 16"/>
                <a:gd name="T1" fmla="*/ 2147483647 h 14"/>
                <a:gd name="T2" fmla="*/ 2147483647 w 16"/>
                <a:gd name="T3" fmla="*/ 2147483647 h 14"/>
                <a:gd name="T4" fmla="*/ 2147483647 w 16"/>
                <a:gd name="T5" fmla="*/ 2147483647 h 14"/>
                <a:gd name="T6" fmla="*/ 2147483647 w 16"/>
                <a:gd name="T7" fmla="*/ 2147483647 h 14"/>
                <a:gd name="T8" fmla="*/ 2147483647 w 16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4"/>
                <a:gd name="T17" fmla="*/ 16 w 1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4">
                  <a:moveTo>
                    <a:pt x="14" y="7"/>
                  </a:moveTo>
                  <a:cubicBezTo>
                    <a:pt x="11" y="5"/>
                    <a:pt x="9" y="3"/>
                    <a:pt x="5" y="2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6" y="8"/>
                    <a:pt x="8" y="10"/>
                    <a:pt x="9" y="12"/>
                  </a:cubicBezTo>
                  <a:cubicBezTo>
                    <a:pt x="12" y="14"/>
                    <a:pt x="16" y="10"/>
                    <a:pt x="14" y="7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="" xmlns:a16="http://schemas.microsoft.com/office/drawing/2014/main" id="{8725D010-E6CB-4817-AB0B-3E88B5C94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2361" y="3401538"/>
              <a:ext cx="1290403" cy="3258184"/>
            </a:xfrm>
            <a:custGeom>
              <a:avLst/>
              <a:gdLst>
                <a:gd name="T0" fmla="*/ 2147483647 w 490"/>
                <a:gd name="T1" fmla="*/ 2147483647 h 1491"/>
                <a:gd name="T2" fmla="*/ 2147483647 w 490"/>
                <a:gd name="T3" fmla="*/ 2147483647 h 1491"/>
                <a:gd name="T4" fmla="*/ 2147483647 w 490"/>
                <a:gd name="T5" fmla="*/ 2147483647 h 1491"/>
                <a:gd name="T6" fmla="*/ 2147483647 w 490"/>
                <a:gd name="T7" fmla="*/ 2147483647 h 1491"/>
                <a:gd name="T8" fmla="*/ 2147483647 w 490"/>
                <a:gd name="T9" fmla="*/ 2147483647 h 1491"/>
                <a:gd name="T10" fmla="*/ 2147483647 w 490"/>
                <a:gd name="T11" fmla="*/ 2147483647 h 1491"/>
                <a:gd name="T12" fmla="*/ 2147483647 w 490"/>
                <a:gd name="T13" fmla="*/ 2147483647 h 1491"/>
                <a:gd name="T14" fmla="*/ 2147483647 w 490"/>
                <a:gd name="T15" fmla="*/ 2147483647 h 1491"/>
                <a:gd name="T16" fmla="*/ 2147483647 w 490"/>
                <a:gd name="T17" fmla="*/ 2147483647 h 1491"/>
                <a:gd name="T18" fmla="*/ 2147483647 w 490"/>
                <a:gd name="T19" fmla="*/ 2147483647 h 1491"/>
                <a:gd name="T20" fmla="*/ 2147483647 w 490"/>
                <a:gd name="T21" fmla="*/ 2147483647 h 1491"/>
                <a:gd name="T22" fmla="*/ 2147483647 w 490"/>
                <a:gd name="T23" fmla="*/ 2147483647 h 1491"/>
                <a:gd name="T24" fmla="*/ 2147483647 w 490"/>
                <a:gd name="T25" fmla="*/ 2147483647 h 1491"/>
                <a:gd name="T26" fmla="*/ 2147483647 w 490"/>
                <a:gd name="T27" fmla="*/ 2147483647 h 1491"/>
                <a:gd name="T28" fmla="*/ 2147483647 w 490"/>
                <a:gd name="T29" fmla="*/ 2147483647 h 1491"/>
                <a:gd name="T30" fmla="*/ 2147483647 w 490"/>
                <a:gd name="T31" fmla="*/ 2147483647 h 1491"/>
                <a:gd name="T32" fmla="*/ 2147483647 w 490"/>
                <a:gd name="T33" fmla="*/ 2147483647 h 1491"/>
                <a:gd name="T34" fmla="*/ 2147483647 w 490"/>
                <a:gd name="T35" fmla="*/ 2147483647 h 1491"/>
                <a:gd name="T36" fmla="*/ 2147483647 w 490"/>
                <a:gd name="T37" fmla="*/ 2147483647 h 1491"/>
                <a:gd name="T38" fmla="*/ 2147483647 w 490"/>
                <a:gd name="T39" fmla="*/ 2147483647 h 1491"/>
                <a:gd name="T40" fmla="*/ 2147483647 w 490"/>
                <a:gd name="T41" fmla="*/ 2147483647 h 1491"/>
                <a:gd name="T42" fmla="*/ 2147483647 w 490"/>
                <a:gd name="T43" fmla="*/ 2147483647 h 1491"/>
                <a:gd name="T44" fmla="*/ 2147483647 w 490"/>
                <a:gd name="T45" fmla="*/ 2147483647 h 1491"/>
                <a:gd name="T46" fmla="*/ 2147483647 w 490"/>
                <a:gd name="T47" fmla="*/ 2147483647 h 1491"/>
                <a:gd name="T48" fmla="*/ 2147483647 w 490"/>
                <a:gd name="T49" fmla="*/ 2147483647 h 1491"/>
                <a:gd name="T50" fmla="*/ 2147483647 w 490"/>
                <a:gd name="T51" fmla="*/ 2147483647 h 1491"/>
                <a:gd name="T52" fmla="*/ 2147483647 w 490"/>
                <a:gd name="T53" fmla="*/ 2147483647 h 1491"/>
                <a:gd name="T54" fmla="*/ 2147483647 w 490"/>
                <a:gd name="T55" fmla="*/ 2147483647 h 1491"/>
                <a:gd name="T56" fmla="*/ 2147483647 w 490"/>
                <a:gd name="T57" fmla="*/ 2147483647 h 149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0"/>
                <a:gd name="T88" fmla="*/ 0 h 1491"/>
                <a:gd name="T89" fmla="*/ 490 w 490"/>
                <a:gd name="T90" fmla="*/ 1491 h 149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0" h="1491">
                  <a:moveTo>
                    <a:pt x="471" y="1333"/>
                  </a:moveTo>
                  <a:cubicBezTo>
                    <a:pt x="452" y="1252"/>
                    <a:pt x="415" y="1064"/>
                    <a:pt x="407" y="931"/>
                  </a:cubicBezTo>
                  <a:cubicBezTo>
                    <a:pt x="404" y="883"/>
                    <a:pt x="406" y="737"/>
                    <a:pt x="403" y="635"/>
                  </a:cubicBezTo>
                  <a:cubicBezTo>
                    <a:pt x="399" y="533"/>
                    <a:pt x="409" y="498"/>
                    <a:pt x="399" y="435"/>
                  </a:cubicBezTo>
                  <a:cubicBezTo>
                    <a:pt x="392" y="384"/>
                    <a:pt x="398" y="379"/>
                    <a:pt x="397" y="359"/>
                  </a:cubicBezTo>
                  <a:cubicBezTo>
                    <a:pt x="396" y="338"/>
                    <a:pt x="393" y="312"/>
                    <a:pt x="382" y="295"/>
                  </a:cubicBezTo>
                  <a:cubicBezTo>
                    <a:pt x="371" y="278"/>
                    <a:pt x="322" y="215"/>
                    <a:pt x="297" y="191"/>
                  </a:cubicBezTo>
                  <a:cubicBezTo>
                    <a:pt x="272" y="166"/>
                    <a:pt x="189" y="81"/>
                    <a:pt x="189" y="81"/>
                  </a:cubicBezTo>
                  <a:cubicBezTo>
                    <a:pt x="189" y="81"/>
                    <a:pt x="190" y="35"/>
                    <a:pt x="176" y="21"/>
                  </a:cubicBezTo>
                  <a:cubicBezTo>
                    <a:pt x="161" y="5"/>
                    <a:pt x="136" y="0"/>
                    <a:pt x="108" y="6"/>
                  </a:cubicBezTo>
                  <a:cubicBezTo>
                    <a:pt x="81" y="12"/>
                    <a:pt x="64" y="30"/>
                    <a:pt x="51" y="55"/>
                  </a:cubicBezTo>
                  <a:cubicBezTo>
                    <a:pt x="51" y="55"/>
                    <a:pt x="33" y="108"/>
                    <a:pt x="27" y="141"/>
                  </a:cubicBezTo>
                  <a:cubicBezTo>
                    <a:pt x="21" y="173"/>
                    <a:pt x="19" y="182"/>
                    <a:pt x="26" y="220"/>
                  </a:cubicBezTo>
                  <a:cubicBezTo>
                    <a:pt x="33" y="259"/>
                    <a:pt x="45" y="283"/>
                    <a:pt x="45" y="310"/>
                  </a:cubicBezTo>
                  <a:cubicBezTo>
                    <a:pt x="46" y="336"/>
                    <a:pt x="48" y="361"/>
                    <a:pt x="34" y="415"/>
                  </a:cubicBezTo>
                  <a:cubicBezTo>
                    <a:pt x="21" y="468"/>
                    <a:pt x="11" y="533"/>
                    <a:pt x="10" y="545"/>
                  </a:cubicBezTo>
                  <a:cubicBezTo>
                    <a:pt x="9" y="557"/>
                    <a:pt x="0" y="611"/>
                    <a:pt x="3" y="657"/>
                  </a:cubicBezTo>
                  <a:cubicBezTo>
                    <a:pt x="5" y="704"/>
                    <a:pt x="13" y="749"/>
                    <a:pt x="19" y="766"/>
                  </a:cubicBezTo>
                  <a:cubicBezTo>
                    <a:pt x="25" y="783"/>
                    <a:pt x="26" y="790"/>
                    <a:pt x="26" y="792"/>
                  </a:cubicBezTo>
                  <a:cubicBezTo>
                    <a:pt x="26" y="795"/>
                    <a:pt x="25" y="811"/>
                    <a:pt x="28" y="819"/>
                  </a:cubicBezTo>
                  <a:cubicBezTo>
                    <a:pt x="31" y="828"/>
                    <a:pt x="34" y="837"/>
                    <a:pt x="34" y="837"/>
                  </a:cubicBezTo>
                  <a:cubicBezTo>
                    <a:pt x="34" y="837"/>
                    <a:pt x="29" y="856"/>
                    <a:pt x="28" y="871"/>
                  </a:cubicBezTo>
                  <a:cubicBezTo>
                    <a:pt x="27" y="886"/>
                    <a:pt x="21" y="934"/>
                    <a:pt x="31" y="966"/>
                  </a:cubicBezTo>
                  <a:cubicBezTo>
                    <a:pt x="40" y="997"/>
                    <a:pt x="56" y="1022"/>
                    <a:pt x="65" y="1034"/>
                  </a:cubicBezTo>
                  <a:cubicBezTo>
                    <a:pt x="73" y="1045"/>
                    <a:pt x="76" y="1056"/>
                    <a:pt x="81" y="1071"/>
                  </a:cubicBezTo>
                  <a:cubicBezTo>
                    <a:pt x="86" y="1087"/>
                    <a:pt x="87" y="1089"/>
                    <a:pt x="91" y="1116"/>
                  </a:cubicBezTo>
                  <a:cubicBezTo>
                    <a:pt x="94" y="1144"/>
                    <a:pt x="101" y="1194"/>
                    <a:pt x="100" y="1216"/>
                  </a:cubicBezTo>
                  <a:cubicBezTo>
                    <a:pt x="98" y="1238"/>
                    <a:pt x="93" y="1430"/>
                    <a:pt x="92" y="1461"/>
                  </a:cubicBezTo>
                  <a:cubicBezTo>
                    <a:pt x="91" y="1491"/>
                    <a:pt x="490" y="1414"/>
                    <a:pt x="471" y="1333"/>
                  </a:cubicBezTo>
                  <a:close/>
                </a:path>
              </a:pathLst>
            </a:custGeom>
            <a:solidFill>
              <a:srgbClr val="F5C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="" xmlns:a16="http://schemas.microsoft.com/office/drawing/2014/main" id="{215C4FC3-09C0-4E78-B158-24E984210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3241" y="3657244"/>
              <a:ext cx="261053" cy="913530"/>
            </a:xfrm>
            <a:custGeom>
              <a:avLst/>
              <a:gdLst>
                <a:gd name="T0" fmla="*/ 2147483647 w 99"/>
                <a:gd name="T1" fmla="*/ 2147483647 h 418"/>
                <a:gd name="T2" fmla="*/ 2147483647 w 99"/>
                <a:gd name="T3" fmla="*/ 2147483647 h 418"/>
                <a:gd name="T4" fmla="*/ 2147483647 w 99"/>
                <a:gd name="T5" fmla="*/ 2147483647 h 418"/>
                <a:gd name="T6" fmla="*/ 2147483647 w 99"/>
                <a:gd name="T7" fmla="*/ 2147483647 h 418"/>
                <a:gd name="T8" fmla="*/ 2147483647 w 99"/>
                <a:gd name="T9" fmla="*/ 2147483647 h 418"/>
                <a:gd name="T10" fmla="*/ 2147483647 w 99"/>
                <a:gd name="T11" fmla="*/ 2147483647 h 418"/>
                <a:gd name="T12" fmla="*/ 2147483647 w 99"/>
                <a:gd name="T13" fmla="*/ 2147483647 h 418"/>
                <a:gd name="T14" fmla="*/ 2147483647 w 99"/>
                <a:gd name="T15" fmla="*/ 2147483647 h 418"/>
                <a:gd name="T16" fmla="*/ 2147483647 w 99"/>
                <a:gd name="T17" fmla="*/ 2147483647 h 418"/>
                <a:gd name="T18" fmla="*/ 0 w 99"/>
                <a:gd name="T19" fmla="*/ 0 h 418"/>
                <a:gd name="T20" fmla="*/ 2147483647 w 99"/>
                <a:gd name="T21" fmla="*/ 2147483647 h 4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418"/>
                <a:gd name="T35" fmla="*/ 99 w 99"/>
                <a:gd name="T36" fmla="*/ 418 h 4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418">
                  <a:moveTo>
                    <a:pt x="3" y="37"/>
                  </a:moveTo>
                  <a:cubicBezTo>
                    <a:pt x="3" y="37"/>
                    <a:pt x="6" y="81"/>
                    <a:pt x="4" y="90"/>
                  </a:cubicBezTo>
                  <a:cubicBezTo>
                    <a:pt x="3" y="99"/>
                    <a:pt x="6" y="130"/>
                    <a:pt x="5" y="141"/>
                  </a:cubicBezTo>
                  <a:cubicBezTo>
                    <a:pt x="4" y="151"/>
                    <a:pt x="5" y="190"/>
                    <a:pt x="7" y="206"/>
                  </a:cubicBezTo>
                  <a:cubicBezTo>
                    <a:pt x="9" y="222"/>
                    <a:pt x="15" y="260"/>
                    <a:pt x="32" y="300"/>
                  </a:cubicBezTo>
                  <a:cubicBezTo>
                    <a:pt x="49" y="340"/>
                    <a:pt x="99" y="418"/>
                    <a:pt x="99" y="418"/>
                  </a:cubicBezTo>
                  <a:cubicBezTo>
                    <a:pt x="99" y="418"/>
                    <a:pt x="55" y="318"/>
                    <a:pt x="48" y="293"/>
                  </a:cubicBezTo>
                  <a:cubicBezTo>
                    <a:pt x="41" y="268"/>
                    <a:pt x="30" y="164"/>
                    <a:pt x="29" y="135"/>
                  </a:cubicBezTo>
                  <a:cubicBezTo>
                    <a:pt x="28" y="105"/>
                    <a:pt x="11" y="50"/>
                    <a:pt x="10" y="44"/>
                  </a:cubicBezTo>
                  <a:cubicBezTo>
                    <a:pt x="8" y="38"/>
                    <a:pt x="0" y="0"/>
                    <a:pt x="0" y="0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rgbClr val="E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="" xmlns:a16="http://schemas.microsoft.com/office/drawing/2014/main" id="{9C92C0AC-ACC8-4A68-92B7-FCC4F1AE5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6395" y="3420098"/>
              <a:ext cx="295011" cy="241271"/>
            </a:xfrm>
            <a:custGeom>
              <a:avLst/>
              <a:gdLst>
                <a:gd name="T0" fmla="*/ 2147483647 w 112"/>
                <a:gd name="T1" fmla="*/ 2147483647 h 111"/>
                <a:gd name="T2" fmla="*/ 2147483647 w 112"/>
                <a:gd name="T3" fmla="*/ 2147483647 h 111"/>
                <a:gd name="T4" fmla="*/ 2147483647 w 112"/>
                <a:gd name="T5" fmla="*/ 2147483647 h 111"/>
                <a:gd name="T6" fmla="*/ 2147483647 w 112"/>
                <a:gd name="T7" fmla="*/ 2147483647 h 111"/>
                <a:gd name="T8" fmla="*/ 2147483647 w 112"/>
                <a:gd name="T9" fmla="*/ 2147483647 h 111"/>
                <a:gd name="T10" fmla="*/ 2147483647 w 112"/>
                <a:gd name="T11" fmla="*/ 2147483647 h 111"/>
                <a:gd name="T12" fmla="*/ 2147483647 w 112"/>
                <a:gd name="T13" fmla="*/ 2147483647 h 111"/>
                <a:gd name="T14" fmla="*/ 2147483647 w 112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"/>
                <a:gd name="T25" fmla="*/ 0 h 111"/>
                <a:gd name="T26" fmla="*/ 112 w 112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" h="111">
                  <a:moveTo>
                    <a:pt x="111" y="68"/>
                  </a:moveTo>
                  <a:cubicBezTo>
                    <a:pt x="110" y="76"/>
                    <a:pt x="106" y="107"/>
                    <a:pt x="86" y="109"/>
                  </a:cubicBezTo>
                  <a:cubicBezTo>
                    <a:pt x="67" y="111"/>
                    <a:pt x="27" y="108"/>
                    <a:pt x="12" y="100"/>
                  </a:cubicBezTo>
                  <a:cubicBezTo>
                    <a:pt x="3" y="95"/>
                    <a:pt x="0" y="80"/>
                    <a:pt x="4" y="59"/>
                  </a:cubicBezTo>
                  <a:cubicBezTo>
                    <a:pt x="11" y="33"/>
                    <a:pt x="24" y="14"/>
                    <a:pt x="38" y="8"/>
                  </a:cubicBezTo>
                  <a:cubicBezTo>
                    <a:pt x="57" y="0"/>
                    <a:pt x="85" y="3"/>
                    <a:pt x="96" y="13"/>
                  </a:cubicBezTo>
                  <a:cubicBezTo>
                    <a:pt x="107" y="22"/>
                    <a:pt x="111" y="41"/>
                    <a:pt x="111" y="50"/>
                  </a:cubicBezTo>
                  <a:cubicBezTo>
                    <a:pt x="112" y="60"/>
                    <a:pt x="111" y="68"/>
                    <a:pt x="111" y="68"/>
                  </a:cubicBezTo>
                  <a:close/>
                </a:path>
              </a:pathLst>
            </a:custGeom>
            <a:solidFill>
              <a:srgbClr val="F5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="" xmlns:a16="http://schemas.microsoft.com/office/drawing/2014/main" id="{B8BA6A4E-13B4-43D2-B7AE-F374C9EED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0964" y="3943882"/>
              <a:ext cx="239829" cy="43306"/>
            </a:xfrm>
            <a:custGeom>
              <a:avLst/>
              <a:gdLst>
                <a:gd name="T0" fmla="*/ 2147483647 w 91"/>
                <a:gd name="T1" fmla="*/ 2147483647 h 20"/>
                <a:gd name="T2" fmla="*/ 2147483647 w 91"/>
                <a:gd name="T3" fmla="*/ 2147483647 h 20"/>
                <a:gd name="T4" fmla="*/ 2147483647 w 91"/>
                <a:gd name="T5" fmla="*/ 2147483647 h 20"/>
                <a:gd name="T6" fmla="*/ 2147483647 w 91"/>
                <a:gd name="T7" fmla="*/ 2147483647 h 20"/>
                <a:gd name="T8" fmla="*/ 2147483647 w 91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20"/>
                <a:gd name="T17" fmla="*/ 91 w 9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20">
                  <a:moveTo>
                    <a:pt x="84" y="2"/>
                  </a:moveTo>
                  <a:cubicBezTo>
                    <a:pt x="60" y="14"/>
                    <a:pt x="31" y="10"/>
                    <a:pt x="6" y="5"/>
                  </a:cubicBezTo>
                  <a:cubicBezTo>
                    <a:pt x="2" y="5"/>
                    <a:pt x="0" y="11"/>
                    <a:pt x="4" y="11"/>
                  </a:cubicBezTo>
                  <a:cubicBezTo>
                    <a:pt x="31" y="16"/>
                    <a:pt x="61" y="20"/>
                    <a:pt x="87" y="7"/>
                  </a:cubicBezTo>
                  <a:cubicBezTo>
                    <a:pt x="91" y="6"/>
                    <a:pt x="88" y="0"/>
                    <a:pt x="84" y="2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="" xmlns:a16="http://schemas.microsoft.com/office/drawing/2014/main" id="{0574510A-F89A-4E5C-AF52-C6CBC709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1577" y="3890267"/>
              <a:ext cx="205871" cy="20621"/>
            </a:xfrm>
            <a:custGeom>
              <a:avLst/>
              <a:gdLst>
                <a:gd name="T0" fmla="*/ 2147483647 w 78"/>
                <a:gd name="T1" fmla="*/ 2147483647 h 10"/>
                <a:gd name="T2" fmla="*/ 2147483647 w 78"/>
                <a:gd name="T3" fmla="*/ 2147483647 h 10"/>
                <a:gd name="T4" fmla="*/ 2147483647 w 78"/>
                <a:gd name="T5" fmla="*/ 2147483647 h 10"/>
                <a:gd name="T6" fmla="*/ 2147483647 w 78"/>
                <a:gd name="T7" fmla="*/ 2147483647 h 10"/>
                <a:gd name="T8" fmla="*/ 2147483647 w 7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0"/>
                <a:gd name="T17" fmla="*/ 78 w 7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0">
                  <a:moveTo>
                    <a:pt x="74" y="3"/>
                  </a:moveTo>
                  <a:cubicBezTo>
                    <a:pt x="51" y="3"/>
                    <a:pt x="27" y="3"/>
                    <a:pt x="4" y="1"/>
                  </a:cubicBezTo>
                  <a:cubicBezTo>
                    <a:pt x="0" y="0"/>
                    <a:pt x="0" y="6"/>
                    <a:pt x="4" y="7"/>
                  </a:cubicBezTo>
                  <a:cubicBezTo>
                    <a:pt x="27" y="10"/>
                    <a:pt x="51" y="9"/>
                    <a:pt x="74" y="9"/>
                  </a:cubicBezTo>
                  <a:cubicBezTo>
                    <a:pt x="78" y="9"/>
                    <a:pt x="78" y="3"/>
                    <a:pt x="74" y="3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="" xmlns:a16="http://schemas.microsoft.com/office/drawing/2014/main" id="{21946338-4C3B-4802-9134-A8E59C673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9377" y="5230659"/>
              <a:ext cx="87018" cy="134040"/>
            </a:xfrm>
            <a:custGeom>
              <a:avLst/>
              <a:gdLst>
                <a:gd name="T0" fmla="*/ 2147483647 w 33"/>
                <a:gd name="T1" fmla="*/ 2147483647 h 61"/>
                <a:gd name="T2" fmla="*/ 2147483647 w 33"/>
                <a:gd name="T3" fmla="*/ 2147483647 h 61"/>
                <a:gd name="T4" fmla="*/ 2147483647 w 33"/>
                <a:gd name="T5" fmla="*/ 2147483647 h 61"/>
                <a:gd name="T6" fmla="*/ 2147483647 w 33"/>
                <a:gd name="T7" fmla="*/ 2147483647 h 61"/>
                <a:gd name="T8" fmla="*/ 2147483647 w 33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61"/>
                <a:gd name="T17" fmla="*/ 33 w 3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61">
                  <a:moveTo>
                    <a:pt x="1" y="5"/>
                  </a:moveTo>
                  <a:cubicBezTo>
                    <a:pt x="5" y="24"/>
                    <a:pt x="14" y="43"/>
                    <a:pt x="26" y="58"/>
                  </a:cubicBezTo>
                  <a:cubicBezTo>
                    <a:pt x="29" y="61"/>
                    <a:pt x="33" y="57"/>
                    <a:pt x="31" y="54"/>
                  </a:cubicBezTo>
                  <a:cubicBezTo>
                    <a:pt x="19" y="39"/>
                    <a:pt x="11" y="22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="" xmlns:a16="http://schemas.microsoft.com/office/drawing/2014/main" id="{0F363B2B-DD4B-48EF-9AEB-4859450E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0257" y="4051114"/>
              <a:ext cx="131587" cy="55678"/>
            </a:xfrm>
            <a:custGeom>
              <a:avLst/>
              <a:gdLst>
                <a:gd name="T0" fmla="*/ 2147483647 w 50"/>
                <a:gd name="T1" fmla="*/ 2147483647 h 26"/>
                <a:gd name="T2" fmla="*/ 2147483647 w 50"/>
                <a:gd name="T3" fmla="*/ 2147483647 h 26"/>
                <a:gd name="T4" fmla="*/ 2147483647 w 50"/>
                <a:gd name="T5" fmla="*/ 2147483647 h 26"/>
                <a:gd name="T6" fmla="*/ 2147483647 w 50"/>
                <a:gd name="T7" fmla="*/ 2147483647 h 26"/>
                <a:gd name="T8" fmla="*/ 2147483647 w 50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26"/>
                <a:gd name="T17" fmla="*/ 50 w 5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26">
                  <a:moveTo>
                    <a:pt x="7" y="23"/>
                  </a:moveTo>
                  <a:cubicBezTo>
                    <a:pt x="16" y="14"/>
                    <a:pt x="32" y="6"/>
                    <a:pt x="45" y="10"/>
                  </a:cubicBezTo>
                  <a:cubicBezTo>
                    <a:pt x="48" y="11"/>
                    <a:pt x="50" y="5"/>
                    <a:pt x="46" y="4"/>
                  </a:cubicBezTo>
                  <a:cubicBezTo>
                    <a:pt x="31" y="0"/>
                    <a:pt x="13" y="8"/>
                    <a:pt x="2" y="19"/>
                  </a:cubicBezTo>
                  <a:cubicBezTo>
                    <a:pt x="0" y="22"/>
                    <a:pt x="4" y="26"/>
                    <a:pt x="7" y="23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4">
              <a:extLst>
                <a:ext uri="{FF2B5EF4-FFF2-40B4-BE49-F238E27FC236}">
                  <a16:creationId xmlns="" xmlns:a16="http://schemas.microsoft.com/office/drawing/2014/main" id="{8F993CA8-D4A3-44B2-AB8C-0759A6738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9646" y="4009871"/>
              <a:ext cx="44571" cy="30933"/>
            </a:xfrm>
            <a:custGeom>
              <a:avLst/>
              <a:gdLst>
                <a:gd name="T0" fmla="*/ 2147483647 w 17"/>
                <a:gd name="T1" fmla="*/ 2147483647 h 14"/>
                <a:gd name="T2" fmla="*/ 2147483647 w 17"/>
                <a:gd name="T3" fmla="*/ 2147483647 h 14"/>
                <a:gd name="T4" fmla="*/ 2147483647 w 17"/>
                <a:gd name="T5" fmla="*/ 2147483647 h 14"/>
                <a:gd name="T6" fmla="*/ 2147483647 w 17"/>
                <a:gd name="T7" fmla="*/ 2147483647 h 14"/>
                <a:gd name="T8" fmla="*/ 2147483647 w 17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4"/>
                <a:gd name="T17" fmla="*/ 17 w 1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4">
                  <a:moveTo>
                    <a:pt x="7" y="12"/>
                  </a:moveTo>
                  <a:cubicBezTo>
                    <a:pt x="9" y="10"/>
                    <a:pt x="11" y="8"/>
                    <a:pt x="13" y="8"/>
                  </a:cubicBezTo>
                  <a:cubicBezTo>
                    <a:pt x="17" y="6"/>
                    <a:pt x="15" y="0"/>
                    <a:pt x="11" y="2"/>
                  </a:cubicBezTo>
                  <a:cubicBezTo>
                    <a:pt x="8" y="3"/>
                    <a:pt x="5" y="5"/>
                    <a:pt x="3" y="7"/>
                  </a:cubicBezTo>
                  <a:cubicBezTo>
                    <a:pt x="0" y="10"/>
                    <a:pt x="4" y="14"/>
                    <a:pt x="7" y="12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41">
              <a:extLst>
                <a:ext uri="{FF2B5EF4-FFF2-40B4-BE49-F238E27FC236}">
                  <a16:creationId xmlns="" xmlns:a16="http://schemas.microsoft.com/office/drawing/2014/main" id="{91445810-D8D4-41FF-BD18-7F3AE831A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763" y="6241108"/>
              <a:ext cx="1322240" cy="624830"/>
            </a:xfrm>
            <a:custGeom>
              <a:avLst/>
              <a:gdLst>
                <a:gd name="T0" fmla="*/ 2147483647 w 502"/>
                <a:gd name="T1" fmla="*/ 2147483647 h 286"/>
                <a:gd name="T2" fmla="*/ 2147483647 w 502"/>
                <a:gd name="T3" fmla="*/ 2147483647 h 286"/>
                <a:gd name="T4" fmla="*/ 2147483647 w 502"/>
                <a:gd name="T5" fmla="*/ 2147483647 h 286"/>
                <a:gd name="T6" fmla="*/ 2147483647 w 502"/>
                <a:gd name="T7" fmla="*/ 2147483647 h 286"/>
                <a:gd name="T8" fmla="*/ 0 w 502"/>
                <a:gd name="T9" fmla="*/ 2147483647 h 286"/>
                <a:gd name="T10" fmla="*/ 2147483647 w 502"/>
                <a:gd name="T11" fmla="*/ 2147483647 h 286"/>
                <a:gd name="T12" fmla="*/ 2147483647 w 502"/>
                <a:gd name="T13" fmla="*/ 2147483647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286"/>
                <a:gd name="T23" fmla="*/ 502 w 502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286">
                  <a:moveTo>
                    <a:pt x="491" y="43"/>
                  </a:moveTo>
                  <a:cubicBezTo>
                    <a:pt x="487" y="25"/>
                    <a:pt x="412" y="16"/>
                    <a:pt x="360" y="11"/>
                  </a:cubicBezTo>
                  <a:cubicBezTo>
                    <a:pt x="323" y="8"/>
                    <a:pt x="244" y="5"/>
                    <a:pt x="221" y="7"/>
                  </a:cubicBezTo>
                  <a:cubicBezTo>
                    <a:pt x="198" y="10"/>
                    <a:pt x="64" y="0"/>
                    <a:pt x="46" y="23"/>
                  </a:cubicBezTo>
                  <a:cubicBezTo>
                    <a:pt x="38" y="34"/>
                    <a:pt x="19" y="158"/>
                    <a:pt x="0" y="286"/>
                  </a:cubicBezTo>
                  <a:cubicBezTo>
                    <a:pt x="502" y="286"/>
                    <a:pt x="502" y="286"/>
                    <a:pt x="502" y="286"/>
                  </a:cubicBezTo>
                  <a:cubicBezTo>
                    <a:pt x="497" y="158"/>
                    <a:pt x="493" y="50"/>
                    <a:pt x="491" y="43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42">
              <a:extLst>
                <a:ext uri="{FF2B5EF4-FFF2-40B4-BE49-F238E27FC236}">
                  <a16:creationId xmlns="" xmlns:a16="http://schemas.microsoft.com/office/drawing/2014/main" id="{8CBC6A8E-5F71-486A-87BF-6FB293593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3048" y="6241108"/>
              <a:ext cx="1322240" cy="624830"/>
            </a:xfrm>
            <a:custGeom>
              <a:avLst/>
              <a:gdLst>
                <a:gd name="T0" fmla="*/ 2147483647 w 502"/>
                <a:gd name="T1" fmla="*/ 2147483647 h 286"/>
                <a:gd name="T2" fmla="*/ 2147483647 w 502"/>
                <a:gd name="T3" fmla="*/ 2147483647 h 286"/>
                <a:gd name="T4" fmla="*/ 2147483647 w 502"/>
                <a:gd name="T5" fmla="*/ 2147483647 h 286"/>
                <a:gd name="T6" fmla="*/ 2147483647 w 502"/>
                <a:gd name="T7" fmla="*/ 2147483647 h 286"/>
                <a:gd name="T8" fmla="*/ 0 w 502"/>
                <a:gd name="T9" fmla="*/ 2147483647 h 286"/>
                <a:gd name="T10" fmla="*/ 2147483647 w 502"/>
                <a:gd name="T11" fmla="*/ 2147483647 h 286"/>
                <a:gd name="T12" fmla="*/ 2147483647 w 502"/>
                <a:gd name="T13" fmla="*/ 2147483647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286"/>
                <a:gd name="T23" fmla="*/ 502 w 502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286">
                  <a:moveTo>
                    <a:pt x="456" y="23"/>
                  </a:moveTo>
                  <a:cubicBezTo>
                    <a:pt x="439" y="0"/>
                    <a:pt x="304" y="10"/>
                    <a:pt x="281" y="7"/>
                  </a:cubicBezTo>
                  <a:cubicBezTo>
                    <a:pt x="258" y="5"/>
                    <a:pt x="179" y="9"/>
                    <a:pt x="142" y="12"/>
                  </a:cubicBezTo>
                  <a:cubicBezTo>
                    <a:pt x="90" y="16"/>
                    <a:pt x="16" y="25"/>
                    <a:pt x="11" y="43"/>
                  </a:cubicBezTo>
                  <a:cubicBezTo>
                    <a:pt x="10" y="50"/>
                    <a:pt x="5" y="158"/>
                    <a:pt x="0" y="286"/>
                  </a:cubicBezTo>
                  <a:cubicBezTo>
                    <a:pt x="502" y="286"/>
                    <a:pt x="502" y="286"/>
                    <a:pt x="502" y="286"/>
                  </a:cubicBezTo>
                  <a:cubicBezTo>
                    <a:pt x="484" y="158"/>
                    <a:pt x="464" y="34"/>
                    <a:pt x="456" y="23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46658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2.6.1 </a:t>
            </a:r>
            <a:r>
              <a:rPr lang="zh-CN" altLang="en-US" dirty="0"/>
              <a:t>同步数据复制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13541" y="2600493"/>
            <a:ext cx="10048234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2000" dirty="0"/>
              <a:t>同步数据复制（</a:t>
            </a:r>
            <a:r>
              <a:rPr lang="en-US" altLang="zh-CN" sz="2000" dirty="0"/>
              <a:t>Synchronous Data Replication</a:t>
            </a:r>
            <a:r>
              <a:rPr lang="zh-CN" altLang="en-US" sz="2000" dirty="0"/>
              <a:t>，</a:t>
            </a:r>
            <a:r>
              <a:rPr lang="en-US" altLang="zh-CN" sz="2000" dirty="0" err="1"/>
              <a:t>SDR</a:t>
            </a:r>
            <a:r>
              <a:rPr lang="zh-CN" altLang="en-US" sz="2000" dirty="0"/>
              <a:t>）又称实时数据复制，是指对业务数据进行实时复制，数据源和备份中心之间的数据互为镜像，保持完全一致。这种方式实时性强，灾难发生时远端数据与本地数据完全相同，可以达到数据的零丢失，保证高度的完整性和一致性。</a:t>
            </a:r>
            <a:endParaRPr lang="zh-CN" altLang="en-US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8" name="矩形 7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39666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2.6.2 </a:t>
            </a:r>
            <a:r>
              <a:rPr lang="zh-CN" altLang="en-US" dirty="0"/>
              <a:t>异步数据复制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13541" y="2600493"/>
            <a:ext cx="8371834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2000" dirty="0"/>
              <a:t>面向服务的体系结构（</a:t>
            </a:r>
            <a:r>
              <a:rPr lang="en-US" altLang="zh-CN" sz="2000" dirty="0"/>
              <a:t>Service-Oriented Architecture</a:t>
            </a:r>
            <a:r>
              <a:rPr lang="zh-CN" altLang="en-US" sz="2000" dirty="0"/>
              <a:t>，</a:t>
            </a:r>
            <a:r>
              <a:rPr lang="en-US" altLang="zh-CN" sz="2000" dirty="0" err="1"/>
              <a:t>SOA</a:t>
            </a:r>
            <a:r>
              <a:rPr lang="zh-CN" altLang="en-US" sz="2000" dirty="0"/>
              <a:t>）、分布式系统与分布式计算和云计算的区别和联系如下。</a:t>
            </a:r>
          </a:p>
          <a:p>
            <a:pPr indent="457200"/>
            <a:r>
              <a:rPr lang="en-US" altLang="zh-CN" sz="2000" dirty="0"/>
              <a:t>1</a:t>
            </a:r>
            <a:r>
              <a:rPr lang="zh-CN" altLang="en-US" sz="2000" dirty="0"/>
              <a:t>．面向服务的体系结构</a:t>
            </a:r>
          </a:p>
          <a:p>
            <a:pPr indent="457200"/>
            <a:r>
              <a:rPr lang="en-US" altLang="zh-CN" sz="2000" dirty="0"/>
              <a:t>2</a:t>
            </a:r>
            <a:r>
              <a:rPr lang="zh-CN" altLang="en-US" sz="2000" dirty="0"/>
              <a:t>．分布式系统与分布式计算</a:t>
            </a:r>
          </a:p>
          <a:p>
            <a:pPr indent="457200"/>
            <a:r>
              <a:rPr lang="en-US" altLang="zh-CN" sz="2000" dirty="0"/>
              <a:t>3</a:t>
            </a:r>
            <a:r>
              <a:rPr lang="zh-CN" altLang="en-US" sz="2000" dirty="0"/>
              <a:t>．云计算与面向服务的体系结构</a:t>
            </a:r>
            <a:r>
              <a:rPr lang="en-US" altLang="zh-CN" sz="2000" dirty="0" err="1"/>
              <a:t>SOA</a:t>
            </a:r>
            <a:endParaRPr lang="en-US" altLang="zh-CN" sz="2000" dirty="0"/>
          </a:p>
          <a:p>
            <a:pPr indent="457200"/>
            <a:r>
              <a:rPr lang="en-US" altLang="zh-CN" sz="2000" dirty="0"/>
              <a:t>4</a:t>
            </a:r>
            <a:r>
              <a:rPr lang="zh-CN" altLang="en-US" sz="2000" dirty="0"/>
              <a:t>．云计算与分布式计算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8" name="矩形 7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421618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993775" y="5746248"/>
            <a:ext cx="9551753" cy="926432"/>
            <a:chOff x="1325" y="8641"/>
            <a:chExt cx="16104" cy="1770"/>
          </a:xfrm>
        </p:grpSpPr>
        <p:sp>
          <p:nvSpPr>
            <p:cNvPr id="42" name="矩形 41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0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文本占位符 15"/>
          <p:cNvSpPr txBox="1">
            <a:spLocks/>
          </p:cNvSpPr>
          <p:nvPr/>
        </p:nvSpPr>
        <p:spPr>
          <a:xfrm>
            <a:off x="2974975" y="1112360"/>
            <a:ext cx="3657600" cy="609600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91235" indent="-3810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463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23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4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40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6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90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2.7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个人数据备份</a:t>
            </a:r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53D4BEBF-E775-4E77-9BD3-C2318AEACBD4}"/>
              </a:ext>
            </a:extLst>
          </p:cNvPr>
          <p:cNvGrpSpPr>
            <a:grpSpLocks/>
          </p:cNvGrpSpPr>
          <p:nvPr/>
        </p:nvGrpSpPr>
        <p:grpSpPr bwMode="auto">
          <a:xfrm>
            <a:off x="2356829" y="2377347"/>
            <a:ext cx="7934037" cy="3372562"/>
            <a:chOff x="2290763" y="2182813"/>
            <a:chExt cx="8264525" cy="4683125"/>
          </a:xfrm>
        </p:grpSpPr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DA41E17F-E29E-483E-B2E1-AEFABB947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091" y="2182813"/>
              <a:ext cx="5980849" cy="3542760"/>
            </a:xfrm>
            <a:custGeom>
              <a:avLst/>
              <a:gdLst>
                <a:gd name="T0" fmla="*/ 2147483647 w 2269"/>
                <a:gd name="T1" fmla="*/ 2147483647 h 1621"/>
                <a:gd name="T2" fmla="*/ 2147483647 w 2269"/>
                <a:gd name="T3" fmla="*/ 2147483647 h 1621"/>
                <a:gd name="T4" fmla="*/ 2147483647 w 2269"/>
                <a:gd name="T5" fmla="*/ 2147483647 h 1621"/>
                <a:gd name="T6" fmla="*/ 0 w 2269"/>
                <a:gd name="T7" fmla="*/ 2147483647 h 1621"/>
                <a:gd name="T8" fmla="*/ 0 w 2269"/>
                <a:gd name="T9" fmla="*/ 2147483647 h 1621"/>
                <a:gd name="T10" fmla="*/ 2147483647 w 2269"/>
                <a:gd name="T11" fmla="*/ 0 h 1621"/>
                <a:gd name="T12" fmla="*/ 2147483647 w 2269"/>
                <a:gd name="T13" fmla="*/ 0 h 1621"/>
                <a:gd name="T14" fmla="*/ 2147483647 w 2269"/>
                <a:gd name="T15" fmla="*/ 2147483647 h 1621"/>
                <a:gd name="T16" fmla="*/ 2147483647 w 2269"/>
                <a:gd name="T17" fmla="*/ 2147483647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9"/>
                <a:gd name="T28" fmla="*/ 0 h 1621"/>
                <a:gd name="T29" fmla="*/ 2269 w 2269"/>
                <a:gd name="T30" fmla="*/ 1621 h 16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9" h="1621">
                  <a:moveTo>
                    <a:pt x="2269" y="1496"/>
                  </a:moveTo>
                  <a:cubicBezTo>
                    <a:pt x="2269" y="1576"/>
                    <a:pt x="2224" y="1621"/>
                    <a:pt x="2144" y="1621"/>
                  </a:cubicBezTo>
                  <a:cubicBezTo>
                    <a:pt x="125" y="1621"/>
                    <a:pt x="125" y="1621"/>
                    <a:pt x="125" y="1621"/>
                  </a:cubicBezTo>
                  <a:cubicBezTo>
                    <a:pt x="44" y="1621"/>
                    <a:pt x="0" y="1576"/>
                    <a:pt x="0" y="149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44"/>
                    <a:pt x="44" y="0"/>
                    <a:pt x="125" y="0"/>
                  </a:cubicBezTo>
                  <a:cubicBezTo>
                    <a:pt x="2144" y="0"/>
                    <a:pt x="2144" y="0"/>
                    <a:pt x="2144" y="0"/>
                  </a:cubicBezTo>
                  <a:cubicBezTo>
                    <a:pt x="2224" y="0"/>
                    <a:pt x="2269" y="44"/>
                    <a:pt x="2269" y="124"/>
                  </a:cubicBezTo>
                  <a:lnTo>
                    <a:pt x="2269" y="1496"/>
                  </a:lnTo>
                  <a:close/>
                </a:path>
              </a:pathLst>
            </a:custGeom>
            <a:solidFill>
              <a:srgbClr val="1E1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Oval 7">
              <a:extLst>
                <a:ext uri="{FF2B5EF4-FFF2-40B4-BE49-F238E27FC236}">
                  <a16:creationId xmlns="" xmlns:a16="http://schemas.microsoft.com/office/drawing/2014/main" id="{DEDC5A2F-3C0F-41BD-AFDE-9F98BAF27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205" y="3508770"/>
              <a:ext cx="40326" cy="35057"/>
            </a:xfrm>
            <a:prstGeom prst="ellipse">
              <a:avLst/>
            </a:prstGeom>
            <a:solidFill>
              <a:srgbClr val="4F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919E7D9B-8409-484D-98FC-B9C863918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013" y="2570496"/>
              <a:ext cx="5030025" cy="2761209"/>
            </a:xfrm>
            <a:custGeom>
              <a:avLst/>
              <a:gdLst>
                <a:gd name="T0" fmla="*/ 2147483647 w 1908"/>
                <a:gd name="T1" fmla="*/ 2147483647 h 1264"/>
                <a:gd name="T2" fmla="*/ 2147483647 w 1908"/>
                <a:gd name="T3" fmla="*/ 2147483647 h 1264"/>
                <a:gd name="T4" fmla="*/ 2147483647 w 1908"/>
                <a:gd name="T5" fmla="*/ 2147483647 h 1264"/>
                <a:gd name="T6" fmla="*/ 0 w 1908"/>
                <a:gd name="T7" fmla="*/ 2147483647 h 1264"/>
                <a:gd name="T8" fmla="*/ 0 w 1908"/>
                <a:gd name="T9" fmla="*/ 2147483647 h 1264"/>
                <a:gd name="T10" fmla="*/ 2147483647 w 1908"/>
                <a:gd name="T11" fmla="*/ 0 h 1264"/>
                <a:gd name="T12" fmla="*/ 2147483647 w 1908"/>
                <a:gd name="T13" fmla="*/ 0 h 1264"/>
                <a:gd name="T14" fmla="*/ 2147483647 w 1908"/>
                <a:gd name="T15" fmla="*/ 2147483647 h 1264"/>
                <a:gd name="T16" fmla="*/ 2147483647 w 1908"/>
                <a:gd name="T17" fmla="*/ 2147483647 h 1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8"/>
                <a:gd name="T28" fmla="*/ 0 h 1264"/>
                <a:gd name="T29" fmla="*/ 1908 w 1908"/>
                <a:gd name="T30" fmla="*/ 1264 h 12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8" h="1264">
                  <a:moveTo>
                    <a:pt x="1908" y="1256"/>
                  </a:moveTo>
                  <a:cubicBezTo>
                    <a:pt x="1908" y="1260"/>
                    <a:pt x="1905" y="1264"/>
                    <a:pt x="1900" y="1264"/>
                  </a:cubicBezTo>
                  <a:cubicBezTo>
                    <a:pt x="8" y="1264"/>
                    <a:pt x="8" y="1264"/>
                    <a:pt x="8" y="1264"/>
                  </a:cubicBezTo>
                  <a:cubicBezTo>
                    <a:pt x="3" y="1264"/>
                    <a:pt x="0" y="1260"/>
                    <a:pt x="0" y="125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900" y="0"/>
                    <a:pt x="1900" y="0"/>
                    <a:pt x="1900" y="0"/>
                  </a:cubicBezTo>
                  <a:cubicBezTo>
                    <a:pt x="1905" y="0"/>
                    <a:pt x="1908" y="3"/>
                    <a:pt x="1908" y="8"/>
                  </a:cubicBezTo>
                  <a:lnTo>
                    <a:pt x="1908" y="1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ts val="3500"/>
                </a:lnSpc>
              </a:pPr>
              <a:r>
                <a:rPr lang="en-US" altLang="zh-CN" dirty="0"/>
                <a:t>2.7.1 Windows</a:t>
              </a:r>
              <a:r>
                <a:rPr lang="zh-CN" altLang="en-US" dirty="0"/>
                <a:t>自带的备份功能</a:t>
              </a:r>
            </a:p>
            <a:p>
              <a:pPr>
                <a:lnSpc>
                  <a:spcPts val="3500"/>
                </a:lnSpc>
              </a:pPr>
              <a:r>
                <a:rPr lang="en-US" altLang="zh-CN" dirty="0"/>
                <a:t>2.7.2 Ghost</a:t>
              </a:r>
              <a:r>
                <a:rPr lang="zh-CN" altLang="en-US" dirty="0"/>
                <a:t>工具备份功能</a:t>
              </a:r>
              <a:endParaRPr lang="zh-CN" altLang="en-US" dirty="0"/>
            </a:p>
          </p:txBody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0D380BAB-C6C3-4AF9-BED1-09C51B6BF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373" y="3401538"/>
              <a:ext cx="1360442" cy="3423156"/>
            </a:xfrm>
            <a:custGeom>
              <a:avLst/>
              <a:gdLst>
                <a:gd name="T0" fmla="*/ 0 w 516"/>
                <a:gd name="T1" fmla="*/ 2147483647 h 1566"/>
                <a:gd name="T2" fmla="*/ 2147483647 w 516"/>
                <a:gd name="T3" fmla="*/ 2147483647 h 1566"/>
                <a:gd name="T4" fmla="*/ 2147483647 w 516"/>
                <a:gd name="T5" fmla="*/ 2147483647 h 1566"/>
                <a:gd name="T6" fmla="*/ 2147483647 w 516"/>
                <a:gd name="T7" fmla="*/ 2147483647 h 1566"/>
                <a:gd name="T8" fmla="*/ 2147483647 w 516"/>
                <a:gd name="T9" fmla="*/ 2147483647 h 1566"/>
                <a:gd name="T10" fmla="*/ 2147483647 w 516"/>
                <a:gd name="T11" fmla="*/ 2147483647 h 1566"/>
                <a:gd name="T12" fmla="*/ 2147483647 w 516"/>
                <a:gd name="T13" fmla="*/ 2147483647 h 1566"/>
                <a:gd name="T14" fmla="*/ 2147483647 w 516"/>
                <a:gd name="T15" fmla="*/ 2147483647 h 1566"/>
                <a:gd name="T16" fmla="*/ 2147483647 w 516"/>
                <a:gd name="T17" fmla="*/ 2147483647 h 1566"/>
                <a:gd name="T18" fmla="*/ 2147483647 w 516"/>
                <a:gd name="T19" fmla="*/ 2147483647 h 1566"/>
                <a:gd name="T20" fmla="*/ 2147483647 w 516"/>
                <a:gd name="T21" fmla="*/ 2147483647 h 1566"/>
                <a:gd name="T22" fmla="*/ 2147483647 w 516"/>
                <a:gd name="T23" fmla="*/ 2147483647 h 1566"/>
                <a:gd name="T24" fmla="*/ 2147483647 w 516"/>
                <a:gd name="T25" fmla="*/ 2147483647 h 1566"/>
                <a:gd name="T26" fmla="*/ 2147483647 w 516"/>
                <a:gd name="T27" fmla="*/ 2147483647 h 1566"/>
                <a:gd name="T28" fmla="*/ 2147483647 w 516"/>
                <a:gd name="T29" fmla="*/ 2147483647 h 1566"/>
                <a:gd name="T30" fmla="*/ 2147483647 w 516"/>
                <a:gd name="T31" fmla="*/ 2147483647 h 1566"/>
                <a:gd name="T32" fmla="*/ 2147483647 w 516"/>
                <a:gd name="T33" fmla="*/ 2147483647 h 1566"/>
                <a:gd name="T34" fmla="*/ 2147483647 w 516"/>
                <a:gd name="T35" fmla="*/ 2147483647 h 1566"/>
                <a:gd name="T36" fmla="*/ 2147483647 w 516"/>
                <a:gd name="T37" fmla="*/ 2147483647 h 1566"/>
                <a:gd name="T38" fmla="*/ 2147483647 w 516"/>
                <a:gd name="T39" fmla="*/ 2147483647 h 1566"/>
                <a:gd name="T40" fmla="*/ 2147483647 w 516"/>
                <a:gd name="T41" fmla="*/ 2147483647 h 1566"/>
                <a:gd name="T42" fmla="*/ 2147483647 w 516"/>
                <a:gd name="T43" fmla="*/ 2147483647 h 1566"/>
                <a:gd name="T44" fmla="*/ 2147483647 w 516"/>
                <a:gd name="T45" fmla="*/ 2147483647 h 1566"/>
                <a:gd name="T46" fmla="*/ 2147483647 w 516"/>
                <a:gd name="T47" fmla="*/ 2147483647 h 1566"/>
                <a:gd name="T48" fmla="*/ 2147483647 w 516"/>
                <a:gd name="T49" fmla="*/ 2147483647 h 1566"/>
                <a:gd name="T50" fmla="*/ 2147483647 w 516"/>
                <a:gd name="T51" fmla="*/ 2147483647 h 1566"/>
                <a:gd name="T52" fmla="*/ 2147483647 w 516"/>
                <a:gd name="T53" fmla="*/ 2147483647 h 1566"/>
                <a:gd name="T54" fmla="*/ 2147483647 w 516"/>
                <a:gd name="T55" fmla="*/ 2147483647 h 1566"/>
                <a:gd name="T56" fmla="*/ 2147483647 w 516"/>
                <a:gd name="T57" fmla="*/ 2147483647 h 1566"/>
                <a:gd name="T58" fmla="*/ 2147483647 w 516"/>
                <a:gd name="T59" fmla="*/ 2147483647 h 1566"/>
                <a:gd name="T60" fmla="*/ 0 w 516"/>
                <a:gd name="T61" fmla="*/ 2147483647 h 15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6"/>
                <a:gd name="T94" fmla="*/ 0 h 1566"/>
                <a:gd name="T95" fmla="*/ 516 w 516"/>
                <a:gd name="T96" fmla="*/ 1566 h 15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6" h="1566">
                  <a:moveTo>
                    <a:pt x="0" y="1561"/>
                  </a:moveTo>
                  <a:cubicBezTo>
                    <a:pt x="0" y="1561"/>
                    <a:pt x="40" y="1341"/>
                    <a:pt x="59" y="1260"/>
                  </a:cubicBezTo>
                  <a:cubicBezTo>
                    <a:pt x="78" y="1179"/>
                    <a:pt x="100" y="1064"/>
                    <a:pt x="109" y="931"/>
                  </a:cubicBezTo>
                  <a:cubicBezTo>
                    <a:pt x="112" y="883"/>
                    <a:pt x="110" y="737"/>
                    <a:pt x="113" y="635"/>
                  </a:cubicBezTo>
                  <a:cubicBezTo>
                    <a:pt x="116" y="533"/>
                    <a:pt x="107" y="498"/>
                    <a:pt x="116" y="435"/>
                  </a:cubicBezTo>
                  <a:cubicBezTo>
                    <a:pt x="123" y="384"/>
                    <a:pt x="117" y="379"/>
                    <a:pt x="118" y="359"/>
                  </a:cubicBezTo>
                  <a:cubicBezTo>
                    <a:pt x="120" y="338"/>
                    <a:pt x="123" y="312"/>
                    <a:pt x="134" y="295"/>
                  </a:cubicBezTo>
                  <a:cubicBezTo>
                    <a:pt x="145" y="278"/>
                    <a:pt x="194" y="215"/>
                    <a:pt x="219" y="191"/>
                  </a:cubicBezTo>
                  <a:cubicBezTo>
                    <a:pt x="244" y="166"/>
                    <a:pt x="326" y="81"/>
                    <a:pt x="326" y="81"/>
                  </a:cubicBezTo>
                  <a:cubicBezTo>
                    <a:pt x="326" y="81"/>
                    <a:pt x="325" y="35"/>
                    <a:pt x="340" y="21"/>
                  </a:cubicBezTo>
                  <a:cubicBezTo>
                    <a:pt x="355" y="5"/>
                    <a:pt x="380" y="0"/>
                    <a:pt x="407" y="6"/>
                  </a:cubicBezTo>
                  <a:cubicBezTo>
                    <a:pt x="435" y="12"/>
                    <a:pt x="452" y="30"/>
                    <a:pt x="464" y="55"/>
                  </a:cubicBezTo>
                  <a:cubicBezTo>
                    <a:pt x="464" y="55"/>
                    <a:pt x="483" y="108"/>
                    <a:pt x="489" y="141"/>
                  </a:cubicBezTo>
                  <a:cubicBezTo>
                    <a:pt x="494" y="173"/>
                    <a:pt x="497" y="182"/>
                    <a:pt x="490" y="220"/>
                  </a:cubicBezTo>
                  <a:cubicBezTo>
                    <a:pt x="482" y="259"/>
                    <a:pt x="471" y="283"/>
                    <a:pt x="470" y="310"/>
                  </a:cubicBezTo>
                  <a:cubicBezTo>
                    <a:pt x="470" y="336"/>
                    <a:pt x="468" y="361"/>
                    <a:pt x="481" y="415"/>
                  </a:cubicBezTo>
                  <a:cubicBezTo>
                    <a:pt x="495" y="468"/>
                    <a:pt x="504" y="533"/>
                    <a:pt x="505" y="545"/>
                  </a:cubicBezTo>
                  <a:cubicBezTo>
                    <a:pt x="506" y="557"/>
                    <a:pt x="516" y="611"/>
                    <a:pt x="513" y="657"/>
                  </a:cubicBezTo>
                  <a:cubicBezTo>
                    <a:pt x="510" y="704"/>
                    <a:pt x="502" y="749"/>
                    <a:pt x="496" y="766"/>
                  </a:cubicBezTo>
                  <a:cubicBezTo>
                    <a:pt x="491" y="783"/>
                    <a:pt x="490" y="790"/>
                    <a:pt x="490" y="792"/>
                  </a:cubicBezTo>
                  <a:cubicBezTo>
                    <a:pt x="490" y="795"/>
                    <a:pt x="490" y="811"/>
                    <a:pt x="488" y="819"/>
                  </a:cubicBezTo>
                  <a:cubicBezTo>
                    <a:pt x="485" y="828"/>
                    <a:pt x="481" y="837"/>
                    <a:pt x="481" y="837"/>
                  </a:cubicBezTo>
                  <a:cubicBezTo>
                    <a:pt x="481" y="837"/>
                    <a:pt x="487" y="856"/>
                    <a:pt x="488" y="871"/>
                  </a:cubicBezTo>
                  <a:cubicBezTo>
                    <a:pt x="489" y="886"/>
                    <a:pt x="495" y="934"/>
                    <a:pt x="485" y="966"/>
                  </a:cubicBezTo>
                  <a:cubicBezTo>
                    <a:pt x="475" y="997"/>
                    <a:pt x="459" y="1022"/>
                    <a:pt x="451" y="1034"/>
                  </a:cubicBezTo>
                  <a:cubicBezTo>
                    <a:pt x="442" y="1045"/>
                    <a:pt x="439" y="1056"/>
                    <a:pt x="435" y="1071"/>
                  </a:cubicBezTo>
                  <a:cubicBezTo>
                    <a:pt x="430" y="1087"/>
                    <a:pt x="428" y="1089"/>
                    <a:pt x="425" y="1116"/>
                  </a:cubicBezTo>
                  <a:cubicBezTo>
                    <a:pt x="421" y="1144"/>
                    <a:pt x="414" y="1194"/>
                    <a:pt x="416" y="1216"/>
                  </a:cubicBezTo>
                  <a:cubicBezTo>
                    <a:pt x="418" y="1238"/>
                    <a:pt x="422" y="1430"/>
                    <a:pt x="423" y="1461"/>
                  </a:cubicBezTo>
                  <a:cubicBezTo>
                    <a:pt x="424" y="1491"/>
                    <a:pt x="416" y="1566"/>
                    <a:pt x="416" y="1566"/>
                  </a:cubicBezTo>
                  <a:lnTo>
                    <a:pt x="0" y="1561"/>
                  </a:lnTo>
                  <a:close/>
                </a:path>
              </a:pathLst>
            </a:custGeom>
            <a:solidFill>
              <a:srgbClr val="F5C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="" xmlns:a16="http://schemas.microsoft.com/office/drawing/2014/main" id="{071966AC-FEBD-4B15-B4D7-9F2E70590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882" y="3657244"/>
              <a:ext cx="261053" cy="913530"/>
            </a:xfrm>
            <a:custGeom>
              <a:avLst/>
              <a:gdLst>
                <a:gd name="T0" fmla="*/ 2147483647 w 99"/>
                <a:gd name="T1" fmla="*/ 2147483647 h 418"/>
                <a:gd name="T2" fmla="*/ 2147483647 w 99"/>
                <a:gd name="T3" fmla="*/ 2147483647 h 418"/>
                <a:gd name="T4" fmla="*/ 2147483647 w 99"/>
                <a:gd name="T5" fmla="*/ 2147483647 h 418"/>
                <a:gd name="T6" fmla="*/ 2147483647 w 99"/>
                <a:gd name="T7" fmla="*/ 2147483647 h 418"/>
                <a:gd name="T8" fmla="*/ 2147483647 w 99"/>
                <a:gd name="T9" fmla="*/ 2147483647 h 418"/>
                <a:gd name="T10" fmla="*/ 0 w 99"/>
                <a:gd name="T11" fmla="*/ 2147483647 h 418"/>
                <a:gd name="T12" fmla="*/ 2147483647 w 99"/>
                <a:gd name="T13" fmla="*/ 2147483647 h 418"/>
                <a:gd name="T14" fmla="*/ 2147483647 w 99"/>
                <a:gd name="T15" fmla="*/ 2147483647 h 418"/>
                <a:gd name="T16" fmla="*/ 2147483647 w 99"/>
                <a:gd name="T17" fmla="*/ 2147483647 h 418"/>
                <a:gd name="T18" fmla="*/ 2147483647 w 99"/>
                <a:gd name="T19" fmla="*/ 0 h 418"/>
                <a:gd name="T20" fmla="*/ 2147483647 w 99"/>
                <a:gd name="T21" fmla="*/ 2147483647 h 4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418"/>
                <a:gd name="T35" fmla="*/ 99 w 99"/>
                <a:gd name="T36" fmla="*/ 418 h 4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418">
                  <a:moveTo>
                    <a:pt x="96" y="37"/>
                  </a:moveTo>
                  <a:cubicBezTo>
                    <a:pt x="96" y="37"/>
                    <a:pt x="92" y="81"/>
                    <a:pt x="94" y="90"/>
                  </a:cubicBezTo>
                  <a:cubicBezTo>
                    <a:pt x="96" y="99"/>
                    <a:pt x="92" y="130"/>
                    <a:pt x="93" y="141"/>
                  </a:cubicBezTo>
                  <a:cubicBezTo>
                    <a:pt x="95" y="151"/>
                    <a:pt x="93" y="190"/>
                    <a:pt x="91" y="206"/>
                  </a:cubicBezTo>
                  <a:cubicBezTo>
                    <a:pt x="89" y="222"/>
                    <a:pt x="84" y="260"/>
                    <a:pt x="66" y="300"/>
                  </a:cubicBezTo>
                  <a:cubicBezTo>
                    <a:pt x="49" y="340"/>
                    <a:pt x="0" y="418"/>
                    <a:pt x="0" y="418"/>
                  </a:cubicBezTo>
                  <a:cubicBezTo>
                    <a:pt x="0" y="418"/>
                    <a:pt x="44" y="318"/>
                    <a:pt x="50" y="293"/>
                  </a:cubicBezTo>
                  <a:cubicBezTo>
                    <a:pt x="57" y="268"/>
                    <a:pt x="69" y="164"/>
                    <a:pt x="70" y="135"/>
                  </a:cubicBezTo>
                  <a:cubicBezTo>
                    <a:pt x="71" y="105"/>
                    <a:pt x="87" y="50"/>
                    <a:pt x="89" y="44"/>
                  </a:cubicBezTo>
                  <a:cubicBezTo>
                    <a:pt x="90" y="38"/>
                    <a:pt x="99" y="0"/>
                    <a:pt x="99" y="0"/>
                  </a:cubicBezTo>
                  <a:lnTo>
                    <a:pt x="96" y="37"/>
                  </a:lnTo>
                  <a:close/>
                </a:path>
              </a:pathLst>
            </a:custGeom>
            <a:solidFill>
              <a:srgbClr val="E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="" xmlns:a16="http://schemas.microsoft.com/office/drawing/2014/main" id="{9F931828-73B2-4217-8A9B-DB8CC96F4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646" y="3420098"/>
              <a:ext cx="297132" cy="241271"/>
            </a:xfrm>
            <a:custGeom>
              <a:avLst/>
              <a:gdLst>
                <a:gd name="T0" fmla="*/ 2147483647 w 113"/>
                <a:gd name="T1" fmla="*/ 2147483647 h 111"/>
                <a:gd name="T2" fmla="*/ 2147483647 w 113"/>
                <a:gd name="T3" fmla="*/ 2147483647 h 111"/>
                <a:gd name="T4" fmla="*/ 2147483647 w 113"/>
                <a:gd name="T5" fmla="*/ 2147483647 h 111"/>
                <a:gd name="T6" fmla="*/ 2147483647 w 113"/>
                <a:gd name="T7" fmla="*/ 2147483647 h 111"/>
                <a:gd name="T8" fmla="*/ 2147483647 w 113"/>
                <a:gd name="T9" fmla="*/ 2147483647 h 111"/>
                <a:gd name="T10" fmla="*/ 2147483647 w 113"/>
                <a:gd name="T11" fmla="*/ 2147483647 h 111"/>
                <a:gd name="T12" fmla="*/ 2147483647 w 113"/>
                <a:gd name="T13" fmla="*/ 2147483647 h 111"/>
                <a:gd name="T14" fmla="*/ 2147483647 w 113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1"/>
                <a:gd name="T26" fmla="*/ 113 w 113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1">
                  <a:moveTo>
                    <a:pt x="1" y="68"/>
                  </a:moveTo>
                  <a:cubicBezTo>
                    <a:pt x="3" y="76"/>
                    <a:pt x="6" y="107"/>
                    <a:pt x="26" y="109"/>
                  </a:cubicBezTo>
                  <a:cubicBezTo>
                    <a:pt x="46" y="111"/>
                    <a:pt x="85" y="108"/>
                    <a:pt x="101" y="100"/>
                  </a:cubicBezTo>
                  <a:cubicBezTo>
                    <a:pt x="110" y="95"/>
                    <a:pt x="113" y="80"/>
                    <a:pt x="108" y="59"/>
                  </a:cubicBezTo>
                  <a:cubicBezTo>
                    <a:pt x="102" y="33"/>
                    <a:pt x="89" y="14"/>
                    <a:pt x="75" y="8"/>
                  </a:cubicBezTo>
                  <a:cubicBezTo>
                    <a:pt x="56" y="0"/>
                    <a:pt x="27" y="3"/>
                    <a:pt x="17" y="13"/>
                  </a:cubicBezTo>
                  <a:cubicBezTo>
                    <a:pt x="6" y="22"/>
                    <a:pt x="2" y="41"/>
                    <a:pt x="1" y="50"/>
                  </a:cubicBezTo>
                  <a:cubicBezTo>
                    <a:pt x="0" y="60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F5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="" xmlns:a16="http://schemas.microsoft.com/office/drawing/2014/main" id="{82544A47-7DD1-43F1-BD7E-21508FE81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381" y="3943882"/>
              <a:ext cx="237706" cy="43306"/>
            </a:xfrm>
            <a:custGeom>
              <a:avLst/>
              <a:gdLst>
                <a:gd name="T0" fmla="*/ 2147483647 w 90"/>
                <a:gd name="T1" fmla="*/ 2147483647 h 20"/>
                <a:gd name="T2" fmla="*/ 2147483647 w 90"/>
                <a:gd name="T3" fmla="*/ 2147483647 h 20"/>
                <a:gd name="T4" fmla="*/ 2147483647 w 90"/>
                <a:gd name="T5" fmla="*/ 2147483647 h 20"/>
                <a:gd name="T6" fmla="*/ 2147483647 w 90"/>
                <a:gd name="T7" fmla="*/ 2147483647 h 20"/>
                <a:gd name="T8" fmla="*/ 2147483647 w 90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0"/>
                <a:gd name="T17" fmla="*/ 90 w 9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0">
                  <a:moveTo>
                    <a:pt x="3" y="7"/>
                  </a:moveTo>
                  <a:cubicBezTo>
                    <a:pt x="29" y="20"/>
                    <a:pt x="59" y="16"/>
                    <a:pt x="86" y="11"/>
                  </a:cubicBezTo>
                  <a:cubicBezTo>
                    <a:pt x="90" y="11"/>
                    <a:pt x="88" y="5"/>
                    <a:pt x="85" y="5"/>
                  </a:cubicBezTo>
                  <a:cubicBezTo>
                    <a:pt x="59" y="10"/>
                    <a:pt x="30" y="14"/>
                    <a:pt x="7" y="2"/>
                  </a:cubicBezTo>
                  <a:cubicBezTo>
                    <a:pt x="3" y="0"/>
                    <a:pt x="0" y="6"/>
                    <a:pt x="3" y="7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="" xmlns:a16="http://schemas.microsoft.com/office/drawing/2014/main" id="{E81EAC28-D48D-4F46-A100-D7621CF0B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728" y="3890267"/>
              <a:ext cx="203748" cy="20621"/>
            </a:xfrm>
            <a:custGeom>
              <a:avLst/>
              <a:gdLst>
                <a:gd name="T0" fmla="*/ 2147483647 w 77"/>
                <a:gd name="T1" fmla="*/ 2147483647 h 10"/>
                <a:gd name="T2" fmla="*/ 2147483647 w 77"/>
                <a:gd name="T3" fmla="*/ 2147483647 h 10"/>
                <a:gd name="T4" fmla="*/ 2147483647 w 77"/>
                <a:gd name="T5" fmla="*/ 2147483647 h 10"/>
                <a:gd name="T6" fmla="*/ 2147483647 w 77"/>
                <a:gd name="T7" fmla="*/ 2147483647 h 10"/>
                <a:gd name="T8" fmla="*/ 2147483647 w 77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0"/>
                <a:gd name="T17" fmla="*/ 77 w 7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0">
                  <a:moveTo>
                    <a:pt x="4" y="9"/>
                  </a:moveTo>
                  <a:cubicBezTo>
                    <a:pt x="27" y="9"/>
                    <a:pt x="50" y="10"/>
                    <a:pt x="73" y="7"/>
                  </a:cubicBezTo>
                  <a:cubicBezTo>
                    <a:pt x="77" y="6"/>
                    <a:pt x="77" y="0"/>
                    <a:pt x="73" y="1"/>
                  </a:cubicBezTo>
                  <a:cubicBezTo>
                    <a:pt x="50" y="3"/>
                    <a:pt x="27" y="3"/>
                    <a:pt x="4" y="3"/>
                  </a:cubicBezTo>
                  <a:cubicBezTo>
                    <a:pt x="0" y="3"/>
                    <a:pt x="0" y="9"/>
                    <a:pt x="4" y="9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="" xmlns:a16="http://schemas.microsoft.com/office/drawing/2014/main" id="{F55BD6F9-2066-45F5-BBF1-33314CB26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657" y="5230659"/>
              <a:ext cx="89140" cy="134040"/>
            </a:xfrm>
            <a:custGeom>
              <a:avLst/>
              <a:gdLst>
                <a:gd name="T0" fmla="*/ 2147483647 w 34"/>
                <a:gd name="T1" fmla="*/ 2147483647 h 61"/>
                <a:gd name="T2" fmla="*/ 2147483647 w 34"/>
                <a:gd name="T3" fmla="*/ 2147483647 h 61"/>
                <a:gd name="T4" fmla="*/ 2147483647 w 34"/>
                <a:gd name="T5" fmla="*/ 2147483647 h 61"/>
                <a:gd name="T6" fmla="*/ 2147483647 w 34"/>
                <a:gd name="T7" fmla="*/ 2147483647 h 61"/>
                <a:gd name="T8" fmla="*/ 2147483647 w 34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1"/>
                <a:gd name="T17" fmla="*/ 34 w 34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1">
                  <a:moveTo>
                    <a:pt x="27" y="4"/>
                  </a:moveTo>
                  <a:cubicBezTo>
                    <a:pt x="22" y="22"/>
                    <a:pt x="15" y="39"/>
                    <a:pt x="3" y="54"/>
                  </a:cubicBezTo>
                  <a:cubicBezTo>
                    <a:pt x="0" y="57"/>
                    <a:pt x="5" y="61"/>
                    <a:pt x="7" y="58"/>
                  </a:cubicBezTo>
                  <a:cubicBezTo>
                    <a:pt x="20" y="43"/>
                    <a:pt x="28" y="24"/>
                    <a:pt x="33" y="5"/>
                  </a:cubicBezTo>
                  <a:cubicBezTo>
                    <a:pt x="34" y="2"/>
                    <a:pt x="28" y="0"/>
                    <a:pt x="27" y="4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="" xmlns:a16="http://schemas.microsoft.com/office/drawing/2014/main" id="{8315EAD6-B1CA-451A-959C-48AF49E15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206" y="4051114"/>
              <a:ext cx="133710" cy="55678"/>
            </a:xfrm>
            <a:custGeom>
              <a:avLst/>
              <a:gdLst>
                <a:gd name="T0" fmla="*/ 2147483647 w 51"/>
                <a:gd name="T1" fmla="*/ 2147483647 h 26"/>
                <a:gd name="T2" fmla="*/ 2147483647 w 51"/>
                <a:gd name="T3" fmla="*/ 2147483647 h 26"/>
                <a:gd name="T4" fmla="*/ 2147483647 w 51"/>
                <a:gd name="T5" fmla="*/ 2147483647 h 26"/>
                <a:gd name="T6" fmla="*/ 2147483647 w 51"/>
                <a:gd name="T7" fmla="*/ 2147483647 h 26"/>
                <a:gd name="T8" fmla="*/ 2147483647 w 51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6"/>
                <a:gd name="T17" fmla="*/ 51 w 5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6">
                  <a:moveTo>
                    <a:pt x="48" y="19"/>
                  </a:moveTo>
                  <a:cubicBezTo>
                    <a:pt x="38" y="8"/>
                    <a:pt x="19" y="0"/>
                    <a:pt x="4" y="4"/>
                  </a:cubicBezTo>
                  <a:cubicBezTo>
                    <a:pt x="0" y="5"/>
                    <a:pt x="2" y="11"/>
                    <a:pt x="6" y="10"/>
                  </a:cubicBezTo>
                  <a:cubicBezTo>
                    <a:pt x="19" y="6"/>
                    <a:pt x="35" y="14"/>
                    <a:pt x="44" y="23"/>
                  </a:cubicBezTo>
                  <a:cubicBezTo>
                    <a:pt x="47" y="26"/>
                    <a:pt x="51" y="22"/>
                    <a:pt x="48" y="19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="" xmlns:a16="http://schemas.microsoft.com/office/drawing/2014/main" id="{13B08179-D272-4EF3-942E-413A5148B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959" y="4009871"/>
              <a:ext cx="42447" cy="30933"/>
            </a:xfrm>
            <a:custGeom>
              <a:avLst/>
              <a:gdLst>
                <a:gd name="T0" fmla="*/ 2147483647 w 16"/>
                <a:gd name="T1" fmla="*/ 2147483647 h 14"/>
                <a:gd name="T2" fmla="*/ 2147483647 w 16"/>
                <a:gd name="T3" fmla="*/ 2147483647 h 14"/>
                <a:gd name="T4" fmla="*/ 2147483647 w 16"/>
                <a:gd name="T5" fmla="*/ 2147483647 h 14"/>
                <a:gd name="T6" fmla="*/ 2147483647 w 16"/>
                <a:gd name="T7" fmla="*/ 2147483647 h 14"/>
                <a:gd name="T8" fmla="*/ 2147483647 w 16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4"/>
                <a:gd name="T17" fmla="*/ 16 w 1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4">
                  <a:moveTo>
                    <a:pt x="14" y="7"/>
                  </a:moveTo>
                  <a:cubicBezTo>
                    <a:pt x="11" y="5"/>
                    <a:pt x="9" y="3"/>
                    <a:pt x="5" y="2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6" y="8"/>
                    <a:pt x="8" y="10"/>
                    <a:pt x="9" y="12"/>
                  </a:cubicBezTo>
                  <a:cubicBezTo>
                    <a:pt x="12" y="14"/>
                    <a:pt x="16" y="10"/>
                    <a:pt x="14" y="7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="" xmlns:a16="http://schemas.microsoft.com/office/drawing/2014/main" id="{8725D010-E6CB-4817-AB0B-3E88B5C94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2361" y="3401538"/>
              <a:ext cx="1290403" cy="3258184"/>
            </a:xfrm>
            <a:custGeom>
              <a:avLst/>
              <a:gdLst>
                <a:gd name="T0" fmla="*/ 2147483647 w 490"/>
                <a:gd name="T1" fmla="*/ 2147483647 h 1491"/>
                <a:gd name="T2" fmla="*/ 2147483647 w 490"/>
                <a:gd name="T3" fmla="*/ 2147483647 h 1491"/>
                <a:gd name="T4" fmla="*/ 2147483647 w 490"/>
                <a:gd name="T5" fmla="*/ 2147483647 h 1491"/>
                <a:gd name="T6" fmla="*/ 2147483647 w 490"/>
                <a:gd name="T7" fmla="*/ 2147483647 h 1491"/>
                <a:gd name="T8" fmla="*/ 2147483647 w 490"/>
                <a:gd name="T9" fmla="*/ 2147483647 h 1491"/>
                <a:gd name="T10" fmla="*/ 2147483647 w 490"/>
                <a:gd name="T11" fmla="*/ 2147483647 h 1491"/>
                <a:gd name="T12" fmla="*/ 2147483647 w 490"/>
                <a:gd name="T13" fmla="*/ 2147483647 h 1491"/>
                <a:gd name="T14" fmla="*/ 2147483647 w 490"/>
                <a:gd name="T15" fmla="*/ 2147483647 h 1491"/>
                <a:gd name="T16" fmla="*/ 2147483647 w 490"/>
                <a:gd name="T17" fmla="*/ 2147483647 h 1491"/>
                <a:gd name="T18" fmla="*/ 2147483647 w 490"/>
                <a:gd name="T19" fmla="*/ 2147483647 h 1491"/>
                <a:gd name="T20" fmla="*/ 2147483647 w 490"/>
                <a:gd name="T21" fmla="*/ 2147483647 h 1491"/>
                <a:gd name="T22" fmla="*/ 2147483647 w 490"/>
                <a:gd name="T23" fmla="*/ 2147483647 h 1491"/>
                <a:gd name="T24" fmla="*/ 2147483647 w 490"/>
                <a:gd name="T25" fmla="*/ 2147483647 h 1491"/>
                <a:gd name="T26" fmla="*/ 2147483647 w 490"/>
                <a:gd name="T27" fmla="*/ 2147483647 h 1491"/>
                <a:gd name="T28" fmla="*/ 2147483647 w 490"/>
                <a:gd name="T29" fmla="*/ 2147483647 h 1491"/>
                <a:gd name="T30" fmla="*/ 2147483647 w 490"/>
                <a:gd name="T31" fmla="*/ 2147483647 h 1491"/>
                <a:gd name="T32" fmla="*/ 2147483647 w 490"/>
                <a:gd name="T33" fmla="*/ 2147483647 h 1491"/>
                <a:gd name="T34" fmla="*/ 2147483647 w 490"/>
                <a:gd name="T35" fmla="*/ 2147483647 h 1491"/>
                <a:gd name="T36" fmla="*/ 2147483647 w 490"/>
                <a:gd name="T37" fmla="*/ 2147483647 h 1491"/>
                <a:gd name="T38" fmla="*/ 2147483647 w 490"/>
                <a:gd name="T39" fmla="*/ 2147483647 h 1491"/>
                <a:gd name="T40" fmla="*/ 2147483647 w 490"/>
                <a:gd name="T41" fmla="*/ 2147483647 h 1491"/>
                <a:gd name="T42" fmla="*/ 2147483647 w 490"/>
                <a:gd name="T43" fmla="*/ 2147483647 h 1491"/>
                <a:gd name="T44" fmla="*/ 2147483647 w 490"/>
                <a:gd name="T45" fmla="*/ 2147483647 h 1491"/>
                <a:gd name="T46" fmla="*/ 2147483647 w 490"/>
                <a:gd name="T47" fmla="*/ 2147483647 h 1491"/>
                <a:gd name="T48" fmla="*/ 2147483647 w 490"/>
                <a:gd name="T49" fmla="*/ 2147483647 h 1491"/>
                <a:gd name="T50" fmla="*/ 2147483647 w 490"/>
                <a:gd name="T51" fmla="*/ 2147483647 h 1491"/>
                <a:gd name="T52" fmla="*/ 2147483647 w 490"/>
                <a:gd name="T53" fmla="*/ 2147483647 h 1491"/>
                <a:gd name="T54" fmla="*/ 2147483647 w 490"/>
                <a:gd name="T55" fmla="*/ 2147483647 h 1491"/>
                <a:gd name="T56" fmla="*/ 2147483647 w 490"/>
                <a:gd name="T57" fmla="*/ 2147483647 h 149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0"/>
                <a:gd name="T88" fmla="*/ 0 h 1491"/>
                <a:gd name="T89" fmla="*/ 490 w 490"/>
                <a:gd name="T90" fmla="*/ 1491 h 149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0" h="1491">
                  <a:moveTo>
                    <a:pt x="471" y="1333"/>
                  </a:moveTo>
                  <a:cubicBezTo>
                    <a:pt x="452" y="1252"/>
                    <a:pt x="415" y="1064"/>
                    <a:pt x="407" y="931"/>
                  </a:cubicBezTo>
                  <a:cubicBezTo>
                    <a:pt x="404" y="883"/>
                    <a:pt x="406" y="737"/>
                    <a:pt x="403" y="635"/>
                  </a:cubicBezTo>
                  <a:cubicBezTo>
                    <a:pt x="399" y="533"/>
                    <a:pt x="409" y="498"/>
                    <a:pt x="399" y="435"/>
                  </a:cubicBezTo>
                  <a:cubicBezTo>
                    <a:pt x="392" y="384"/>
                    <a:pt x="398" y="379"/>
                    <a:pt x="397" y="359"/>
                  </a:cubicBezTo>
                  <a:cubicBezTo>
                    <a:pt x="396" y="338"/>
                    <a:pt x="393" y="312"/>
                    <a:pt x="382" y="295"/>
                  </a:cubicBezTo>
                  <a:cubicBezTo>
                    <a:pt x="371" y="278"/>
                    <a:pt x="322" y="215"/>
                    <a:pt x="297" y="191"/>
                  </a:cubicBezTo>
                  <a:cubicBezTo>
                    <a:pt x="272" y="166"/>
                    <a:pt x="189" y="81"/>
                    <a:pt x="189" y="81"/>
                  </a:cubicBezTo>
                  <a:cubicBezTo>
                    <a:pt x="189" y="81"/>
                    <a:pt x="190" y="35"/>
                    <a:pt x="176" y="21"/>
                  </a:cubicBezTo>
                  <a:cubicBezTo>
                    <a:pt x="161" y="5"/>
                    <a:pt x="136" y="0"/>
                    <a:pt x="108" y="6"/>
                  </a:cubicBezTo>
                  <a:cubicBezTo>
                    <a:pt x="81" y="12"/>
                    <a:pt x="64" y="30"/>
                    <a:pt x="51" y="55"/>
                  </a:cubicBezTo>
                  <a:cubicBezTo>
                    <a:pt x="51" y="55"/>
                    <a:pt x="33" y="108"/>
                    <a:pt x="27" y="141"/>
                  </a:cubicBezTo>
                  <a:cubicBezTo>
                    <a:pt x="21" y="173"/>
                    <a:pt x="19" y="182"/>
                    <a:pt x="26" y="220"/>
                  </a:cubicBezTo>
                  <a:cubicBezTo>
                    <a:pt x="33" y="259"/>
                    <a:pt x="45" y="283"/>
                    <a:pt x="45" y="310"/>
                  </a:cubicBezTo>
                  <a:cubicBezTo>
                    <a:pt x="46" y="336"/>
                    <a:pt x="48" y="361"/>
                    <a:pt x="34" y="415"/>
                  </a:cubicBezTo>
                  <a:cubicBezTo>
                    <a:pt x="21" y="468"/>
                    <a:pt x="11" y="533"/>
                    <a:pt x="10" y="545"/>
                  </a:cubicBezTo>
                  <a:cubicBezTo>
                    <a:pt x="9" y="557"/>
                    <a:pt x="0" y="611"/>
                    <a:pt x="3" y="657"/>
                  </a:cubicBezTo>
                  <a:cubicBezTo>
                    <a:pt x="5" y="704"/>
                    <a:pt x="13" y="749"/>
                    <a:pt x="19" y="766"/>
                  </a:cubicBezTo>
                  <a:cubicBezTo>
                    <a:pt x="25" y="783"/>
                    <a:pt x="26" y="790"/>
                    <a:pt x="26" y="792"/>
                  </a:cubicBezTo>
                  <a:cubicBezTo>
                    <a:pt x="26" y="795"/>
                    <a:pt x="25" y="811"/>
                    <a:pt x="28" y="819"/>
                  </a:cubicBezTo>
                  <a:cubicBezTo>
                    <a:pt x="31" y="828"/>
                    <a:pt x="34" y="837"/>
                    <a:pt x="34" y="837"/>
                  </a:cubicBezTo>
                  <a:cubicBezTo>
                    <a:pt x="34" y="837"/>
                    <a:pt x="29" y="856"/>
                    <a:pt x="28" y="871"/>
                  </a:cubicBezTo>
                  <a:cubicBezTo>
                    <a:pt x="27" y="886"/>
                    <a:pt x="21" y="934"/>
                    <a:pt x="31" y="966"/>
                  </a:cubicBezTo>
                  <a:cubicBezTo>
                    <a:pt x="40" y="997"/>
                    <a:pt x="56" y="1022"/>
                    <a:pt x="65" y="1034"/>
                  </a:cubicBezTo>
                  <a:cubicBezTo>
                    <a:pt x="73" y="1045"/>
                    <a:pt x="76" y="1056"/>
                    <a:pt x="81" y="1071"/>
                  </a:cubicBezTo>
                  <a:cubicBezTo>
                    <a:pt x="86" y="1087"/>
                    <a:pt x="87" y="1089"/>
                    <a:pt x="91" y="1116"/>
                  </a:cubicBezTo>
                  <a:cubicBezTo>
                    <a:pt x="94" y="1144"/>
                    <a:pt x="101" y="1194"/>
                    <a:pt x="100" y="1216"/>
                  </a:cubicBezTo>
                  <a:cubicBezTo>
                    <a:pt x="98" y="1238"/>
                    <a:pt x="93" y="1430"/>
                    <a:pt x="92" y="1461"/>
                  </a:cubicBezTo>
                  <a:cubicBezTo>
                    <a:pt x="91" y="1491"/>
                    <a:pt x="490" y="1414"/>
                    <a:pt x="471" y="1333"/>
                  </a:cubicBezTo>
                  <a:close/>
                </a:path>
              </a:pathLst>
            </a:custGeom>
            <a:solidFill>
              <a:srgbClr val="F5C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="" xmlns:a16="http://schemas.microsoft.com/office/drawing/2014/main" id="{215C4FC3-09C0-4E78-B158-24E984210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3241" y="3657244"/>
              <a:ext cx="261053" cy="913530"/>
            </a:xfrm>
            <a:custGeom>
              <a:avLst/>
              <a:gdLst>
                <a:gd name="T0" fmla="*/ 2147483647 w 99"/>
                <a:gd name="T1" fmla="*/ 2147483647 h 418"/>
                <a:gd name="T2" fmla="*/ 2147483647 w 99"/>
                <a:gd name="T3" fmla="*/ 2147483647 h 418"/>
                <a:gd name="T4" fmla="*/ 2147483647 w 99"/>
                <a:gd name="T5" fmla="*/ 2147483647 h 418"/>
                <a:gd name="T6" fmla="*/ 2147483647 w 99"/>
                <a:gd name="T7" fmla="*/ 2147483647 h 418"/>
                <a:gd name="T8" fmla="*/ 2147483647 w 99"/>
                <a:gd name="T9" fmla="*/ 2147483647 h 418"/>
                <a:gd name="T10" fmla="*/ 2147483647 w 99"/>
                <a:gd name="T11" fmla="*/ 2147483647 h 418"/>
                <a:gd name="T12" fmla="*/ 2147483647 w 99"/>
                <a:gd name="T13" fmla="*/ 2147483647 h 418"/>
                <a:gd name="T14" fmla="*/ 2147483647 w 99"/>
                <a:gd name="T15" fmla="*/ 2147483647 h 418"/>
                <a:gd name="T16" fmla="*/ 2147483647 w 99"/>
                <a:gd name="T17" fmla="*/ 2147483647 h 418"/>
                <a:gd name="T18" fmla="*/ 0 w 99"/>
                <a:gd name="T19" fmla="*/ 0 h 418"/>
                <a:gd name="T20" fmla="*/ 2147483647 w 99"/>
                <a:gd name="T21" fmla="*/ 2147483647 h 4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418"/>
                <a:gd name="T35" fmla="*/ 99 w 99"/>
                <a:gd name="T36" fmla="*/ 418 h 4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418">
                  <a:moveTo>
                    <a:pt x="3" y="37"/>
                  </a:moveTo>
                  <a:cubicBezTo>
                    <a:pt x="3" y="37"/>
                    <a:pt x="6" y="81"/>
                    <a:pt x="4" y="90"/>
                  </a:cubicBezTo>
                  <a:cubicBezTo>
                    <a:pt x="3" y="99"/>
                    <a:pt x="6" y="130"/>
                    <a:pt x="5" y="141"/>
                  </a:cubicBezTo>
                  <a:cubicBezTo>
                    <a:pt x="4" y="151"/>
                    <a:pt x="5" y="190"/>
                    <a:pt x="7" y="206"/>
                  </a:cubicBezTo>
                  <a:cubicBezTo>
                    <a:pt x="9" y="222"/>
                    <a:pt x="15" y="260"/>
                    <a:pt x="32" y="300"/>
                  </a:cubicBezTo>
                  <a:cubicBezTo>
                    <a:pt x="49" y="340"/>
                    <a:pt x="99" y="418"/>
                    <a:pt x="99" y="418"/>
                  </a:cubicBezTo>
                  <a:cubicBezTo>
                    <a:pt x="99" y="418"/>
                    <a:pt x="55" y="318"/>
                    <a:pt x="48" y="293"/>
                  </a:cubicBezTo>
                  <a:cubicBezTo>
                    <a:pt x="41" y="268"/>
                    <a:pt x="30" y="164"/>
                    <a:pt x="29" y="135"/>
                  </a:cubicBezTo>
                  <a:cubicBezTo>
                    <a:pt x="28" y="105"/>
                    <a:pt x="11" y="50"/>
                    <a:pt x="10" y="44"/>
                  </a:cubicBezTo>
                  <a:cubicBezTo>
                    <a:pt x="8" y="38"/>
                    <a:pt x="0" y="0"/>
                    <a:pt x="0" y="0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rgbClr val="E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="" xmlns:a16="http://schemas.microsoft.com/office/drawing/2014/main" id="{9C92C0AC-ACC8-4A68-92B7-FCC4F1AE5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6395" y="3420098"/>
              <a:ext cx="295011" cy="241271"/>
            </a:xfrm>
            <a:custGeom>
              <a:avLst/>
              <a:gdLst>
                <a:gd name="T0" fmla="*/ 2147483647 w 112"/>
                <a:gd name="T1" fmla="*/ 2147483647 h 111"/>
                <a:gd name="T2" fmla="*/ 2147483647 w 112"/>
                <a:gd name="T3" fmla="*/ 2147483647 h 111"/>
                <a:gd name="T4" fmla="*/ 2147483647 w 112"/>
                <a:gd name="T5" fmla="*/ 2147483647 h 111"/>
                <a:gd name="T6" fmla="*/ 2147483647 w 112"/>
                <a:gd name="T7" fmla="*/ 2147483647 h 111"/>
                <a:gd name="T8" fmla="*/ 2147483647 w 112"/>
                <a:gd name="T9" fmla="*/ 2147483647 h 111"/>
                <a:gd name="T10" fmla="*/ 2147483647 w 112"/>
                <a:gd name="T11" fmla="*/ 2147483647 h 111"/>
                <a:gd name="T12" fmla="*/ 2147483647 w 112"/>
                <a:gd name="T13" fmla="*/ 2147483647 h 111"/>
                <a:gd name="T14" fmla="*/ 2147483647 w 112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"/>
                <a:gd name="T25" fmla="*/ 0 h 111"/>
                <a:gd name="T26" fmla="*/ 112 w 112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" h="111">
                  <a:moveTo>
                    <a:pt x="111" y="68"/>
                  </a:moveTo>
                  <a:cubicBezTo>
                    <a:pt x="110" y="76"/>
                    <a:pt x="106" y="107"/>
                    <a:pt x="86" y="109"/>
                  </a:cubicBezTo>
                  <a:cubicBezTo>
                    <a:pt x="67" y="111"/>
                    <a:pt x="27" y="108"/>
                    <a:pt x="12" y="100"/>
                  </a:cubicBezTo>
                  <a:cubicBezTo>
                    <a:pt x="3" y="95"/>
                    <a:pt x="0" y="80"/>
                    <a:pt x="4" y="59"/>
                  </a:cubicBezTo>
                  <a:cubicBezTo>
                    <a:pt x="11" y="33"/>
                    <a:pt x="24" y="14"/>
                    <a:pt x="38" y="8"/>
                  </a:cubicBezTo>
                  <a:cubicBezTo>
                    <a:pt x="57" y="0"/>
                    <a:pt x="85" y="3"/>
                    <a:pt x="96" y="13"/>
                  </a:cubicBezTo>
                  <a:cubicBezTo>
                    <a:pt x="107" y="22"/>
                    <a:pt x="111" y="41"/>
                    <a:pt x="111" y="50"/>
                  </a:cubicBezTo>
                  <a:cubicBezTo>
                    <a:pt x="112" y="60"/>
                    <a:pt x="111" y="68"/>
                    <a:pt x="111" y="68"/>
                  </a:cubicBezTo>
                  <a:close/>
                </a:path>
              </a:pathLst>
            </a:custGeom>
            <a:solidFill>
              <a:srgbClr val="F5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="" xmlns:a16="http://schemas.microsoft.com/office/drawing/2014/main" id="{B8BA6A4E-13B4-43D2-B7AE-F374C9EED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0964" y="3943882"/>
              <a:ext cx="239829" cy="43306"/>
            </a:xfrm>
            <a:custGeom>
              <a:avLst/>
              <a:gdLst>
                <a:gd name="T0" fmla="*/ 2147483647 w 91"/>
                <a:gd name="T1" fmla="*/ 2147483647 h 20"/>
                <a:gd name="T2" fmla="*/ 2147483647 w 91"/>
                <a:gd name="T3" fmla="*/ 2147483647 h 20"/>
                <a:gd name="T4" fmla="*/ 2147483647 w 91"/>
                <a:gd name="T5" fmla="*/ 2147483647 h 20"/>
                <a:gd name="T6" fmla="*/ 2147483647 w 91"/>
                <a:gd name="T7" fmla="*/ 2147483647 h 20"/>
                <a:gd name="T8" fmla="*/ 2147483647 w 91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20"/>
                <a:gd name="T17" fmla="*/ 91 w 9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20">
                  <a:moveTo>
                    <a:pt x="84" y="2"/>
                  </a:moveTo>
                  <a:cubicBezTo>
                    <a:pt x="60" y="14"/>
                    <a:pt x="31" y="10"/>
                    <a:pt x="6" y="5"/>
                  </a:cubicBezTo>
                  <a:cubicBezTo>
                    <a:pt x="2" y="5"/>
                    <a:pt x="0" y="11"/>
                    <a:pt x="4" y="11"/>
                  </a:cubicBezTo>
                  <a:cubicBezTo>
                    <a:pt x="31" y="16"/>
                    <a:pt x="61" y="20"/>
                    <a:pt x="87" y="7"/>
                  </a:cubicBezTo>
                  <a:cubicBezTo>
                    <a:pt x="91" y="6"/>
                    <a:pt x="88" y="0"/>
                    <a:pt x="84" y="2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="" xmlns:a16="http://schemas.microsoft.com/office/drawing/2014/main" id="{0574510A-F89A-4E5C-AF52-C6CBC709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1577" y="3890267"/>
              <a:ext cx="205871" cy="20621"/>
            </a:xfrm>
            <a:custGeom>
              <a:avLst/>
              <a:gdLst>
                <a:gd name="T0" fmla="*/ 2147483647 w 78"/>
                <a:gd name="T1" fmla="*/ 2147483647 h 10"/>
                <a:gd name="T2" fmla="*/ 2147483647 w 78"/>
                <a:gd name="T3" fmla="*/ 2147483647 h 10"/>
                <a:gd name="T4" fmla="*/ 2147483647 w 78"/>
                <a:gd name="T5" fmla="*/ 2147483647 h 10"/>
                <a:gd name="T6" fmla="*/ 2147483647 w 78"/>
                <a:gd name="T7" fmla="*/ 2147483647 h 10"/>
                <a:gd name="T8" fmla="*/ 2147483647 w 7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0"/>
                <a:gd name="T17" fmla="*/ 78 w 7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0">
                  <a:moveTo>
                    <a:pt x="74" y="3"/>
                  </a:moveTo>
                  <a:cubicBezTo>
                    <a:pt x="51" y="3"/>
                    <a:pt x="27" y="3"/>
                    <a:pt x="4" y="1"/>
                  </a:cubicBezTo>
                  <a:cubicBezTo>
                    <a:pt x="0" y="0"/>
                    <a:pt x="0" y="6"/>
                    <a:pt x="4" y="7"/>
                  </a:cubicBezTo>
                  <a:cubicBezTo>
                    <a:pt x="27" y="10"/>
                    <a:pt x="51" y="9"/>
                    <a:pt x="74" y="9"/>
                  </a:cubicBezTo>
                  <a:cubicBezTo>
                    <a:pt x="78" y="9"/>
                    <a:pt x="78" y="3"/>
                    <a:pt x="74" y="3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="" xmlns:a16="http://schemas.microsoft.com/office/drawing/2014/main" id="{21946338-4C3B-4802-9134-A8E59C673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9377" y="5230659"/>
              <a:ext cx="87018" cy="134040"/>
            </a:xfrm>
            <a:custGeom>
              <a:avLst/>
              <a:gdLst>
                <a:gd name="T0" fmla="*/ 2147483647 w 33"/>
                <a:gd name="T1" fmla="*/ 2147483647 h 61"/>
                <a:gd name="T2" fmla="*/ 2147483647 w 33"/>
                <a:gd name="T3" fmla="*/ 2147483647 h 61"/>
                <a:gd name="T4" fmla="*/ 2147483647 w 33"/>
                <a:gd name="T5" fmla="*/ 2147483647 h 61"/>
                <a:gd name="T6" fmla="*/ 2147483647 w 33"/>
                <a:gd name="T7" fmla="*/ 2147483647 h 61"/>
                <a:gd name="T8" fmla="*/ 2147483647 w 33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61"/>
                <a:gd name="T17" fmla="*/ 33 w 3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61">
                  <a:moveTo>
                    <a:pt x="1" y="5"/>
                  </a:moveTo>
                  <a:cubicBezTo>
                    <a:pt x="5" y="24"/>
                    <a:pt x="14" y="43"/>
                    <a:pt x="26" y="58"/>
                  </a:cubicBezTo>
                  <a:cubicBezTo>
                    <a:pt x="29" y="61"/>
                    <a:pt x="33" y="57"/>
                    <a:pt x="31" y="54"/>
                  </a:cubicBezTo>
                  <a:cubicBezTo>
                    <a:pt x="19" y="39"/>
                    <a:pt x="11" y="22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="" xmlns:a16="http://schemas.microsoft.com/office/drawing/2014/main" id="{0F363B2B-DD4B-48EF-9AEB-4859450E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0257" y="4051114"/>
              <a:ext cx="131587" cy="55678"/>
            </a:xfrm>
            <a:custGeom>
              <a:avLst/>
              <a:gdLst>
                <a:gd name="T0" fmla="*/ 2147483647 w 50"/>
                <a:gd name="T1" fmla="*/ 2147483647 h 26"/>
                <a:gd name="T2" fmla="*/ 2147483647 w 50"/>
                <a:gd name="T3" fmla="*/ 2147483647 h 26"/>
                <a:gd name="T4" fmla="*/ 2147483647 w 50"/>
                <a:gd name="T5" fmla="*/ 2147483647 h 26"/>
                <a:gd name="T6" fmla="*/ 2147483647 w 50"/>
                <a:gd name="T7" fmla="*/ 2147483647 h 26"/>
                <a:gd name="T8" fmla="*/ 2147483647 w 50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26"/>
                <a:gd name="T17" fmla="*/ 50 w 5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26">
                  <a:moveTo>
                    <a:pt x="7" y="23"/>
                  </a:moveTo>
                  <a:cubicBezTo>
                    <a:pt x="16" y="14"/>
                    <a:pt x="32" y="6"/>
                    <a:pt x="45" y="10"/>
                  </a:cubicBezTo>
                  <a:cubicBezTo>
                    <a:pt x="48" y="11"/>
                    <a:pt x="50" y="5"/>
                    <a:pt x="46" y="4"/>
                  </a:cubicBezTo>
                  <a:cubicBezTo>
                    <a:pt x="31" y="0"/>
                    <a:pt x="13" y="8"/>
                    <a:pt x="2" y="19"/>
                  </a:cubicBezTo>
                  <a:cubicBezTo>
                    <a:pt x="0" y="22"/>
                    <a:pt x="4" y="26"/>
                    <a:pt x="7" y="23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4">
              <a:extLst>
                <a:ext uri="{FF2B5EF4-FFF2-40B4-BE49-F238E27FC236}">
                  <a16:creationId xmlns="" xmlns:a16="http://schemas.microsoft.com/office/drawing/2014/main" id="{8F993CA8-D4A3-44B2-AB8C-0759A6738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9646" y="4009871"/>
              <a:ext cx="44571" cy="30933"/>
            </a:xfrm>
            <a:custGeom>
              <a:avLst/>
              <a:gdLst>
                <a:gd name="T0" fmla="*/ 2147483647 w 17"/>
                <a:gd name="T1" fmla="*/ 2147483647 h 14"/>
                <a:gd name="T2" fmla="*/ 2147483647 w 17"/>
                <a:gd name="T3" fmla="*/ 2147483647 h 14"/>
                <a:gd name="T4" fmla="*/ 2147483647 w 17"/>
                <a:gd name="T5" fmla="*/ 2147483647 h 14"/>
                <a:gd name="T6" fmla="*/ 2147483647 w 17"/>
                <a:gd name="T7" fmla="*/ 2147483647 h 14"/>
                <a:gd name="T8" fmla="*/ 2147483647 w 17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4"/>
                <a:gd name="T17" fmla="*/ 17 w 1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4">
                  <a:moveTo>
                    <a:pt x="7" y="12"/>
                  </a:moveTo>
                  <a:cubicBezTo>
                    <a:pt x="9" y="10"/>
                    <a:pt x="11" y="8"/>
                    <a:pt x="13" y="8"/>
                  </a:cubicBezTo>
                  <a:cubicBezTo>
                    <a:pt x="17" y="6"/>
                    <a:pt x="15" y="0"/>
                    <a:pt x="11" y="2"/>
                  </a:cubicBezTo>
                  <a:cubicBezTo>
                    <a:pt x="8" y="3"/>
                    <a:pt x="5" y="5"/>
                    <a:pt x="3" y="7"/>
                  </a:cubicBezTo>
                  <a:cubicBezTo>
                    <a:pt x="0" y="10"/>
                    <a:pt x="4" y="14"/>
                    <a:pt x="7" y="12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41">
              <a:extLst>
                <a:ext uri="{FF2B5EF4-FFF2-40B4-BE49-F238E27FC236}">
                  <a16:creationId xmlns="" xmlns:a16="http://schemas.microsoft.com/office/drawing/2014/main" id="{91445810-D8D4-41FF-BD18-7F3AE831A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763" y="6241108"/>
              <a:ext cx="1322240" cy="624830"/>
            </a:xfrm>
            <a:custGeom>
              <a:avLst/>
              <a:gdLst>
                <a:gd name="T0" fmla="*/ 2147483647 w 502"/>
                <a:gd name="T1" fmla="*/ 2147483647 h 286"/>
                <a:gd name="T2" fmla="*/ 2147483647 w 502"/>
                <a:gd name="T3" fmla="*/ 2147483647 h 286"/>
                <a:gd name="T4" fmla="*/ 2147483647 w 502"/>
                <a:gd name="T5" fmla="*/ 2147483647 h 286"/>
                <a:gd name="T6" fmla="*/ 2147483647 w 502"/>
                <a:gd name="T7" fmla="*/ 2147483647 h 286"/>
                <a:gd name="T8" fmla="*/ 0 w 502"/>
                <a:gd name="T9" fmla="*/ 2147483647 h 286"/>
                <a:gd name="T10" fmla="*/ 2147483647 w 502"/>
                <a:gd name="T11" fmla="*/ 2147483647 h 286"/>
                <a:gd name="T12" fmla="*/ 2147483647 w 502"/>
                <a:gd name="T13" fmla="*/ 2147483647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286"/>
                <a:gd name="T23" fmla="*/ 502 w 502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286">
                  <a:moveTo>
                    <a:pt x="491" y="43"/>
                  </a:moveTo>
                  <a:cubicBezTo>
                    <a:pt x="487" y="25"/>
                    <a:pt x="412" y="16"/>
                    <a:pt x="360" y="11"/>
                  </a:cubicBezTo>
                  <a:cubicBezTo>
                    <a:pt x="323" y="8"/>
                    <a:pt x="244" y="5"/>
                    <a:pt x="221" y="7"/>
                  </a:cubicBezTo>
                  <a:cubicBezTo>
                    <a:pt x="198" y="10"/>
                    <a:pt x="64" y="0"/>
                    <a:pt x="46" y="23"/>
                  </a:cubicBezTo>
                  <a:cubicBezTo>
                    <a:pt x="38" y="34"/>
                    <a:pt x="19" y="158"/>
                    <a:pt x="0" y="286"/>
                  </a:cubicBezTo>
                  <a:cubicBezTo>
                    <a:pt x="502" y="286"/>
                    <a:pt x="502" y="286"/>
                    <a:pt x="502" y="286"/>
                  </a:cubicBezTo>
                  <a:cubicBezTo>
                    <a:pt x="497" y="158"/>
                    <a:pt x="493" y="50"/>
                    <a:pt x="491" y="43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42">
              <a:extLst>
                <a:ext uri="{FF2B5EF4-FFF2-40B4-BE49-F238E27FC236}">
                  <a16:creationId xmlns="" xmlns:a16="http://schemas.microsoft.com/office/drawing/2014/main" id="{8CBC6A8E-5F71-486A-87BF-6FB293593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3048" y="6241108"/>
              <a:ext cx="1322240" cy="624830"/>
            </a:xfrm>
            <a:custGeom>
              <a:avLst/>
              <a:gdLst>
                <a:gd name="T0" fmla="*/ 2147483647 w 502"/>
                <a:gd name="T1" fmla="*/ 2147483647 h 286"/>
                <a:gd name="T2" fmla="*/ 2147483647 w 502"/>
                <a:gd name="T3" fmla="*/ 2147483647 h 286"/>
                <a:gd name="T4" fmla="*/ 2147483647 w 502"/>
                <a:gd name="T5" fmla="*/ 2147483647 h 286"/>
                <a:gd name="T6" fmla="*/ 2147483647 w 502"/>
                <a:gd name="T7" fmla="*/ 2147483647 h 286"/>
                <a:gd name="T8" fmla="*/ 0 w 502"/>
                <a:gd name="T9" fmla="*/ 2147483647 h 286"/>
                <a:gd name="T10" fmla="*/ 2147483647 w 502"/>
                <a:gd name="T11" fmla="*/ 2147483647 h 286"/>
                <a:gd name="T12" fmla="*/ 2147483647 w 502"/>
                <a:gd name="T13" fmla="*/ 2147483647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286"/>
                <a:gd name="T23" fmla="*/ 502 w 502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286">
                  <a:moveTo>
                    <a:pt x="456" y="23"/>
                  </a:moveTo>
                  <a:cubicBezTo>
                    <a:pt x="439" y="0"/>
                    <a:pt x="304" y="10"/>
                    <a:pt x="281" y="7"/>
                  </a:cubicBezTo>
                  <a:cubicBezTo>
                    <a:pt x="258" y="5"/>
                    <a:pt x="179" y="9"/>
                    <a:pt x="142" y="12"/>
                  </a:cubicBezTo>
                  <a:cubicBezTo>
                    <a:pt x="90" y="16"/>
                    <a:pt x="16" y="25"/>
                    <a:pt x="11" y="43"/>
                  </a:cubicBezTo>
                  <a:cubicBezTo>
                    <a:pt x="10" y="50"/>
                    <a:pt x="5" y="158"/>
                    <a:pt x="0" y="286"/>
                  </a:cubicBezTo>
                  <a:cubicBezTo>
                    <a:pt x="502" y="286"/>
                    <a:pt x="502" y="286"/>
                    <a:pt x="502" y="286"/>
                  </a:cubicBezTo>
                  <a:cubicBezTo>
                    <a:pt x="484" y="158"/>
                    <a:pt x="464" y="34"/>
                    <a:pt x="456" y="23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46658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2.7.1 Windows</a:t>
            </a:r>
            <a:r>
              <a:rPr lang="zh-CN" altLang="en-US" dirty="0"/>
              <a:t>自带的备份功能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13541" y="2600493"/>
            <a:ext cx="10048234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2000" dirty="0"/>
              <a:t>在</a:t>
            </a:r>
            <a:r>
              <a:rPr lang="en-US" altLang="zh-CN" sz="2000" dirty="0"/>
              <a:t>Windows</a:t>
            </a:r>
            <a:r>
              <a:rPr lang="zh-CN" altLang="en-US" sz="2000" dirty="0"/>
              <a:t>系列操作系统中，</a:t>
            </a:r>
            <a:r>
              <a:rPr lang="en-US" altLang="zh-CN" sz="2000" dirty="0"/>
              <a:t>Windows2000</a:t>
            </a:r>
            <a:r>
              <a:rPr lang="zh-CN" altLang="en-US" sz="2000" dirty="0"/>
              <a:t>及其之后的操作系统，如</a:t>
            </a:r>
            <a:r>
              <a:rPr lang="en-US" altLang="zh-CN" sz="2000" dirty="0"/>
              <a:t>Windows XP</a:t>
            </a:r>
            <a:r>
              <a:rPr lang="zh-CN" altLang="en-US" sz="2000" dirty="0"/>
              <a:t>、</a:t>
            </a:r>
            <a:r>
              <a:rPr lang="en-US" altLang="zh-CN" sz="2000" dirty="0"/>
              <a:t>Windows 7</a:t>
            </a:r>
            <a:r>
              <a:rPr lang="zh-CN" altLang="en-US" sz="2000" dirty="0"/>
              <a:t>、</a:t>
            </a:r>
            <a:r>
              <a:rPr lang="en-US" altLang="zh-CN" sz="2000" dirty="0"/>
              <a:t>Windows10</a:t>
            </a:r>
            <a:r>
              <a:rPr lang="zh-CN" altLang="en-US" sz="2000" dirty="0"/>
              <a:t>等，都内置了数据备份功能。当没有专业数据备份软件可用时，使用</a:t>
            </a:r>
            <a:r>
              <a:rPr lang="en-US" altLang="zh-CN" sz="2000" dirty="0"/>
              <a:t>Windows</a:t>
            </a:r>
            <a:r>
              <a:rPr lang="zh-CN" altLang="en-US" sz="2000" dirty="0"/>
              <a:t>自带的备份工具也能在一定程度上起到数据保护的作用。</a:t>
            </a:r>
            <a:endParaRPr lang="zh-CN" altLang="en-US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8" name="矩形 7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39666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2.7.2 Ghost</a:t>
            </a:r>
            <a:r>
              <a:rPr lang="zh-CN" altLang="en-US" dirty="0"/>
              <a:t>工具备份功能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13541" y="2600493"/>
            <a:ext cx="8371834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2000" dirty="0"/>
              <a:t>通用硬件导向系统转移（</a:t>
            </a:r>
            <a:r>
              <a:rPr lang="en-US" altLang="zh-CN" sz="2000" dirty="0"/>
              <a:t>General Hardware Oriented System Transfer</a:t>
            </a:r>
            <a:r>
              <a:rPr lang="zh-CN" altLang="en-US" sz="2000" dirty="0"/>
              <a:t>，</a:t>
            </a:r>
            <a:r>
              <a:rPr lang="en-US" altLang="zh-CN" sz="2000" dirty="0"/>
              <a:t>GHOST</a:t>
            </a:r>
            <a:r>
              <a:rPr lang="zh-CN" altLang="en-US" sz="2000" dirty="0"/>
              <a:t>）是一款强大、易用、专业的备份工具，它可针对整个磁盘进行备份</a:t>
            </a:r>
            <a:r>
              <a:rPr lang="en-US" altLang="zh-CN" sz="2000" dirty="0"/>
              <a:t>/</a:t>
            </a:r>
            <a:r>
              <a:rPr lang="zh-CN" altLang="en-US" sz="2000" dirty="0"/>
              <a:t>恢复，也可针对磁盘上的特定分区进行备份</a:t>
            </a:r>
            <a:r>
              <a:rPr lang="en-US" altLang="zh-CN" sz="2000" dirty="0"/>
              <a:t>/</a:t>
            </a:r>
            <a:r>
              <a:rPr lang="zh-CN" altLang="en-US" sz="2000" dirty="0"/>
              <a:t>恢复。</a:t>
            </a:r>
            <a:r>
              <a:rPr lang="en-US" altLang="zh-CN" sz="2000" dirty="0"/>
              <a:t>Ghost</a:t>
            </a:r>
            <a:r>
              <a:rPr lang="zh-CN" altLang="en-US" sz="2000" dirty="0"/>
              <a:t>还支持强大的网络备份</a:t>
            </a:r>
            <a:r>
              <a:rPr lang="en-US" altLang="zh-CN" sz="2000" dirty="0"/>
              <a:t>/</a:t>
            </a:r>
            <a:r>
              <a:rPr lang="zh-CN" altLang="en-US" sz="2000" dirty="0"/>
              <a:t>恢复，可通过网络进行主机间一对一、一对多的数据备份</a:t>
            </a:r>
            <a:r>
              <a:rPr lang="en-US" altLang="zh-CN" sz="2000" dirty="0"/>
              <a:t>/</a:t>
            </a:r>
            <a:r>
              <a:rPr lang="zh-CN" altLang="en-US" sz="2000" dirty="0"/>
              <a:t>恢复操作，在管理包含众多主机的机房时，通过网络进行批量主机操作系统备份</a:t>
            </a:r>
            <a:r>
              <a:rPr lang="en-US" altLang="zh-CN" sz="2000" dirty="0"/>
              <a:t>/</a:t>
            </a:r>
            <a:r>
              <a:rPr lang="zh-CN" altLang="en-US" sz="2000" dirty="0"/>
              <a:t>恢复非常方便。</a:t>
            </a:r>
            <a:endParaRPr lang="zh-CN" altLang="en-US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8" name="矩形 7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421618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46775" y="3270785"/>
            <a:ext cx="5724644" cy="12261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7200" dirty="0">
                <a:cs typeface="+mn-ea"/>
                <a:sym typeface="+mn-lt"/>
              </a:rPr>
              <a:t>感谢您的观看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26134" y="4362190"/>
            <a:ext cx="5669957" cy="3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Foundations of Computer Network Technology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09097" y="5932909"/>
            <a:ext cx="2262158" cy="6805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583">
              <a:lnSpc>
                <a:spcPct val="110000"/>
              </a:lnSpc>
            </a:pPr>
            <a:r>
              <a:rPr lang="zh-CN" altLang="en-US" sz="1800" dirty="0">
                <a:solidFill>
                  <a:prstClr val="white"/>
                </a:solidFill>
                <a:cs typeface="+mn-ea"/>
                <a:sym typeface="+mn-lt"/>
              </a:rPr>
              <a:t>云计算技术应用</a:t>
            </a:r>
            <a:r>
              <a:rPr lang="zh-CN" altLang="en-US" sz="1800" dirty="0" smtClean="0">
                <a:solidFill>
                  <a:prstClr val="white"/>
                </a:solidFill>
                <a:cs typeface="+mn-ea"/>
                <a:sym typeface="+mn-lt"/>
              </a:rPr>
              <a:t>基础</a:t>
            </a:r>
            <a:endParaRPr lang="en-US" altLang="zh-CN" sz="1800" dirty="0" smtClean="0">
              <a:solidFill>
                <a:prstClr val="white"/>
              </a:solidFill>
              <a:cs typeface="+mn-ea"/>
              <a:sym typeface="+mn-lt"/>
            </a:endParaRPr>
          </a:p>
          <a:p>
            <a:pPr defTabSz="914583">
              <a:lnSpc>
                <a:spcPct val="110000"/>
              </a:lnSpc>
            </a:pPr>
            <a:r>
              <a:rPr lang="zh-CN" altLang="en-US" sz="1800" dirty="0" smtClean="0">
                <a:solidFill>
                  <a:prstClr val="white"/>
                </a:solidFill>
                <a:cs typeface="+mn-ea"/>
                <a:sym typeface="+mn-lt"/>
              </a:rPr>
              <a:t>主编</a:t>
            </a:r>
            <a:r>
              <a:rPr lang="zh-CN" altLang="en-US" sz="1800" dirty="0">
                <a:solidFill>
                  <a:prstClr val="white"/>
                </a:solidFill>
                <a:cs typeface="+mn-ea"/>
                <a:sym typeface="+mn-lt"/>
              </a:rPr>
              <a:t>：崔升广</a:t>
            </a:r>
            <a:endParaRPr lang="en-US" altLang="zh-CN" sz="1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31075" y="1677194"/>
            <a:ext cx="525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 YOU!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99695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786728" y="604028"/>
            <a:ext cx="6927608" cy="1478911"/>
            <a:chOff x="3831" y="3919"/>
            <a:chExt cx="11776" cy="3366"/>
          </a:xfrm>
        </p:grpSpPr>
        <p:sp>
          <p:nvSpPr>
            <p:cNvPr id="15" name="文本框 14"/>
            <p:cNvSpPr txBox="1"/>
            <p:nvPr/>
          </p:nvSpPr>
          <p:spPr>
            <a:xfrm>
              <a:off x="3831" y="3919"/>
              <a:ext cx="11776" cy="336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 defTabSz="914583">
                <a:lnSpc>
                  <a:spcPct val="110000"/>
                </a:lnSpc>
              </a:pPr>
              <a:r>
                <a:rPr lang="en-US" sz="8802" dirty="0">
                  <a:solidFill>
                    <a:prstClr val="black"/>
                  </a:solidFill>
                  <a:latin typeface="微软雅黑"/>
                  <a:ea typeface="微软雅黑"/>
                  <a:cs typeface="+mn-ea"/>
                  <a:sym typeface="+mn-lt"/>
                </a:rPr>
                <a:t>CONTENTS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831" y="3919"/>
              <a:ext cx="11776" cy="336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 defTabSz="914583">
                <a:lnSpc>
                  <a:spcPct val="110000"/>
                </a:lnSpc>
              </a:pPr>
              <a:r>
                <a:rPr lang="en-US" sz="8802" dirty="0">
                  <a:solidFill>
                    <a:srgbClr val="4080DC"/>
                  </a:solidFill>
                  <a:latin typeface="微软雅黑"/>
                  <a:ea typeface="微软雅黑"/>
                  <a:cs typeface="+mn-ea"/>
                  <a:sym typeface="+mn-lt"/>
                </a:rPr>
                <a:t>CONTENTS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353239" y="2549590"/>
            <a:ext cx="710451" cy="64363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914583">
              <a:lnSpc>
                <a:spcPct val="110000"/>
              </a:lnSpc>
            </a:pPr>
            <a:r>
              <a:rPr lang="en-US" altLang="zh-CN" sz="3501" dirty="0" smtClean="0">
                <a:solidFill>
                  <a:srgbClr val="4080DC"/>
                </a:solidFill>
                <a:latin typeface="微软雅黑"/>
                <a:ea typeface="微软雅黑"/>
                <a:cs typeface="+mn-ea"/>
                <a:sym typeface="+mn-lt"/>
              </a:rPr>
              <a:t>05</a:t>
            </a:r>
            <a:endParaRPr lang="en-US" altLang="zh-CN" sz="3501" dirty="0">
              <a:solidFill>
                <a:srgbClr val="4080DC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59842" y="2640331"/>
            <a:ext cx="3258933" cy="486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583">
              <a:lnSpc>
                <a:spcPct val="110000"/>
              </a:lnSpc>
            </a:pPr>
            <a:r>
              <a:rPr lang="zh-CN" altLang="en-US" sz="2501" dirty="0">
                <a:solidFill>
                  <a:prstClr val="black"/>
                </a:solidFill>
                <a:cs typeface="+mn-ea"/>
                <a:sym typeface="+mn-lt"/>
              </a:rPr>
              <a:t>数据备份概述</a:t>
            </a:r>
            <a:endParaRPr lang="en-US" altLang="zh-CN" sz="2501" dirty="0">
              <a:solidFill>
                <a:prstClr val="black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53239" y="3357661"/>
            <a:ext cx="710451" cy="64363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914583">
              <a:lnSpc>
                <a:spcPct val="110000"/>
              </a:lnSpc>
            </a:pPr>
            <a:r>
              <a:rPr lang="en-US" altLang="zh-CN" sz="3501" dirty="0" smtClean="0">
                <a:solidFill>
                  <a:srgbClr val="4080DC"/>
                </a:solidFill>
                <a:latin typeface="微软雅黑"/>
                <a:ea typeface="微软雅黑"/>
                <a:cs typeface="+mn-ea"/>
                <a:sym typeface="+mn-lt"/>
              </a:rPr>
              <a:t>06</a:t>
            </a:r>
            <a:endParaRPr lang="en-US" altLang="zh-CN" sz="3501" dirty="0">
              <a:solidFill>
                <a:srgbClr val="4080DC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39191" y="3423897"/>
            <a:ext cx="4319568" cy="486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583">
              <a:lnSpc>
                <a:spcPct val="110000"/>
              </a:lnSpc>
            </a:pPr>
            <a:r>
              <a:rPr lang="zh-CN" altLang="en-US" sz="2501" dirty="0">
                <a:solidFill>
                  <a:prstClr val="black"/>
                </a:solidFill>
                <a:cs typeface="+mn-ea"/>
                <a:sym typeface="+mn-lt"/>
              </a:rPr>
              <a:t>远程数据备份</a:t>
            </a:r>
            <a:endParaRPr lang="en-US" altLang="zh-CN" sz="2501" dirty="0">
              <a:solidFill>
                <a:prstClr val="black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53239" y="4165722"/>
            <a:ext cx="710615" cy="64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583">
              <a:lnSpc>
                <a:spcPct val="110000"/>
              </a:lnSpc>
            </a:pPr>
            <a:r>
              <a:rPr lang="en-US" altLang="zh-CN" sz="3501" dirty="0" smtClean="0">
                <a:solidFill>
                  <a:srgbClr val="4080DC"/>
                </a:solidFill>
                <a:latin typeface="微软雅黑"/>
                <a:ea typeface="微软雅黑"/>
                <a:cs typeface="+mn-ea"/>
                <a:sym typeface="+mn-lt"/>
              </a:rPr>
              <a:t>07</a:t>
            </a:r>
            <a:endParaRPr lang="en-US" altLang="zh-CN" sz="3501" dirty="0">
              <a:solidFill>
                <a:srgbClr val="4080DC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59842" y="4192715"/>
            <a:ext cx="2202847" cy="5156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914583">
              <a:lnSpc>
                <a:spcPct val="110000"/>
              </a:lnSpc>
            </a:pPr>
            <a:r>
              <a:rPr lang="zh-CN" altLang="en-US" sz="2501" dirty="0" smtClean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zh-CN" altLang="en-US" sz="2501" dirty="0">
                <a:solidFill>
                  <a:prstClr val="black"/>
                </a:solidFill>
                <a:cs typeface="+mn-ea"/>
                <a:sym typeface="+mn-lt"/>
              </a:rPr>
              <a:t>个人数据备份</a:t>
            </a:r>
            <a:endParaRPr lang="zh-CN" altLang="en-US" sz="250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259829"/>
            <a:ext cx="539115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2676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993775" y="5746248"/>
            <a:ext cx="9551753" cy="926432"/>
            <a:chOff x="1325" y="8641"/>
            <a:chExt cx="16104" cy="1770"/>
          </a:xfrm>
        </p:grpSpPr>
        <p:sp>
          <p:nvSpPr>
            <p:cNvPr id="42" name="矩形 41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0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文本占位符 15"/>
          <p:cNvSpPr txBox="1">
            <a:spLocks/>
          </p:cNvSpPr>
          <p:nvPr/>
        </p:nvSpPr>
        <p:spPr>
          <a:xfrm>
            <a:off x="2974975" y="1112360"/>
            <a:ext cx="3657600" cy="609600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91235" indent="-3810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463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23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4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40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6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90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云存储概述</a:t>
            </a:r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53D4BEBF-E775-4E77-9BD3-C2318AEACBD4}"/>
              </a:ext>
            </a:extLst>
          </p:cNvPr>
          <p:cNvGrpSpPr>
            <a:grpSpLocks/>
          </p:cNvGrpSpPr>
          <p:nvPr/>
        </p:nvGrpSpPr>
        <p:grpSpPr bwMode="auto">
          <a:xfrm>
            <a:off x="2356829" y="2377347"/>
            <a:ext cx="7934037" cy="3372562"/>
            <a:chOff x="2290763" y="2182813"/>
            <a:chExt cx="8264525" cy="4683125"/>
          </a:xfrm>
        </p:grpSpPr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DA41E17F-E29E-483E-B2E1-AEFABB947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091" y="2182813"/>
              <a:ext cx="5980849" cy="3542760"/>
            </a:xfrm>
            <a:custGeom>
              <a:avLst/>
              <a:gdLst>
                <a:gd name="T0" fmla="*/ 2147483647 w 2269"/>
                <a:gd name="T1" fmla="*/ 2147483647 h 1621"/>
                <a:gd name="T2" fmla="*/ 2147483647 w 2269"/>
                <a:gd name="T3" fmla="*/ 2147483647 h 1621"/>
                <a:gd name="T4" fmla="*/ 2147483647 w 2269"/>
                <a:gd name="T5" fmla="*/ 2147483647 h 1621"/>
                <a:gd name="T6" fmla="*/ 0 w 2269"/>
                <a:gd name="T7" fmla="*/ 2147483647 h 1621"/>
                <a:gd name="T8" fmla="*/ 0 w 2269"/>
                <a:gd name="T9" fmla="*/ 2147483647 h 1621"/>
                <a:gd name="T10" fmla="*/ 2147483647 w 2269"/>
                <a:gd name="T11" fmla="*/ 0 h 1621"/>
                <a:gd name="T12" fmla="*/ 2147483647 w 2269"/>
                <a:gd name="T13" fmla="*/ 0 h 1621"/>
                <a:gd name="T14" fmla="*/ 2147483647 w 2269"/>
                <a:gd name="T15" fmla="*/ 2147483647 h 1621"/>
                <a:gd name="T16" fmla="*/ 2147483647 w 2269"/>
                <a:gd name="T17" fmla="*/ 2147483647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9"/>
                <a:gd name="T28" fmla="*/ 0 h 1621"/>
                <a:gd name="T29" fmla="*/ 2269 w 2269"/>
                <a:gd name="T30" fmla="*/ 1621 h 16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9" h="1621">
                  <a:moveTo>
                    <a:pt x="2269" y="1496"/>
                  </a:moveTo>
                  <a:cubicBezTo>
                    <a:pt x="2269" y="1576"/>
                    <a:pt x="2224" y="1621"/>
                    <a:pt x="2144" y="1621"/>
                  </a:cubicBezTo>
                  <a:cubicBezTo>
                    <a:pt x="125" y="1621"/>
                    <a:pt x="125" y="1621"/>
                    <a:pt x="125" y="1621"/>
                  </a:cubicBezTo>
                  <a:cubicBezTo>
                    <a:pt x="44" y="1621"/>
                    <a:pt x="0" y="1576"/>
                    <a:pt x="0" y="149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44"/>
                    <a:pt x="44" y="0"/>
                    <a:pt x="125" y="0"/>
                  </a:cubicBezTo>
                  <a:cubicBezTo>
                    <a:pt x="2144" y="0"/>
                    <a:pt x="2144" y="0"/>
                    <a:pt x="2144" y="0"/>
                  </a:cubicBezTo>
                  <a:cubicBezTo>
                    <a:pt x="2224" y="0"/>
                    <a:pt x="2269" y="44"/>
                    <a:pt x="2269" y="124"/>
                  </a:cubicBezTo>
                  <a:lnTo>
                    <a:pt x="2269" y="1496"/>
                  </a:lnTo>
                  <a:close/>
                </a:path>
              </a:pathLst>
            </a:custGeom>
            <a:solidFill>
              <a:srgbClr val="1E1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Oval 7">
              <a:extLst>
                <a:ext uri="{FF2B5EF4-FFF2-40B4-BE49-F238E27FC236}">
                  <a16:creationId xmlns="" xmlns:a16="http://schemas.microsoft.com/office/drawing/2014/main" id="{DEDC5A2F-3C0F-41BD-AFDE-9F98BAF27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205" y="3508770"/>
              <a:ext cx="40326" cy="35057"/>
            </a:xfrm>
            <a:prstGeom prst="ellipse">
              <a:avLst/>
            </a:prstGeom>
            <a:solidFill>
              <a:srgbClr val="4F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919E7D9B-8409-484D-98FC-B9C863918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013" y="2570496"/>
              <a:ext cx="5030025" cy="2761209"/>
            </a:xfrm>
            <a:custGeom>
              <a:avLst/>
              <a:gdLst>
                <a:gd name="T0" fmla="*/ 2147483647 w 1908"/>
                <a:gd name="T1" fmla="*/ 2147483647 h 1264"/>
                <a:gd name="T2" fmla="*/ 2147483647 w 1908"/>
                <a:gd name="T3" fmla="*/ 2147483647 h 1264"/>
                <a:gd name="T4" fmla="*/ 2147483647 w 1908"/>
                <a:gd name="T5" fmla="*/ 2147483647 h 1264"/>
                <a:gd name="T6" fmla="*/ 0 w 1908"/>
                <a:gd name="T7" fmla="*/ 2147483647 h 1264"/>
                <a:gd name="T8" fmla="*/ 0 w 1908"/>
                <a:gd name="T9" fmla="*/ 2147483647 h 1264"/>
                <a:gd name="T10" fmla="*/ 2147483647 w 1908"/>
                <a:gd name="T11" fmla="*/ 0 h 1264"/>
                <a:gd name="T12" fmla="*/ 2147483647 w 1908"/>
                <a:gd name="T13" fmla="*/ 0 h 1264"/>
                <a:gd name="T14" fmla="*/ 2147483647 w 1908"/>
                <a:gd name="T15" fmla="*/ 2147483647 h 1264"/>
                <a:gd name="T16" fmla="*/ 2147483647 w 1908"/>
                <a:gd name="T17" fmla="*/ 2147483647 h 1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8"/>
                <a:gd name="T28" fmla="*/ 0 h 1264"/>
                <a:gd name="T29" fmla="*/ 1908 w 1908"/>
                <a:gd name="T30" fmla="*/ 1264 h 12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8" h="1264">
                  <a:moveTo>
                    <a:pt x="1908" y="1256"/>
                  </a:moveTo>
                  <a:cubicBezTo>
                    <a:pt x="1908" y="1260"/>
                    <a:pt x="1905" y="1264"/>
                    <a:pt x="1900" y="1264"/>
                  </a:cubicBezTo>
                  <a:cubicBezTo>
                    <a:pt x="8" y="1264"/>
                    <a:pt x="8" y="1264"/>
                    <a:pt x="8" y="1264"/>
                  </a:cubicBezTo>
                  <a:cubicBezTo>
                    <a:pt x="3" y="1264"/>
                    <a:pt x="0" y="1260"/>
                    <a:pt x="0" y="125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900" y="0"/>
                    <a:pt x="1900" y="0"/>
                    <a:pt x="1900" y="0"/>
                  </a:cubicBezTo>
                  <a:cubicBezTo>
                    <a:pt x="1905" y="0"/>
                    <a:pt x="1908" y="3"/>
                    <a:pt x="1908" y="8"/>
                  </a:cubicBezTo>
                  <a:lnTo>
                    <a:pt x="1908" y="1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ts val="3500"/>
                </a:lnSpc>
              </a:pPr>
              <a:r>
                <a:rPr lang="en-US" altLang="zh-CN" dirty="0"/>
                <a:t>2.1.1 </a:t>
              </a:r>
              <a:r>
                <a:rPr lang="zh-CN" altLang="en-US" dirty="0"/>
                <a:t>存储的基础知识</a:t>
              </a:r>
            </a:p>
            <a:p>
              <a:pPr>
                <a:lnSpc>
                  <a:spcPts val="3500"/>
                </a:lnSpc>
              </a:pPr>
              <a:r>
                <a:rPr lang="en-US" altLang="zh-CN" dirty="0"/>
                <a:t>2.1.2 </a:t>
              </a:r>
              <a:r>
                <a:rPr lang="zh-CN" altLang="en-US" dirty="0"/>
                <a:t>云存储的内涵</a:t>
              </a:r>
            </a:p>
            <a:p>
              <a:pPr>
                <a:lnSpc>
                  <a:spcPts val="3500"/>
                </a:lnSpc>
              </a:pPr>
              <a:r>
                <a:rPr lang="en-US" altLang="zh-CN" dirty="0"/>
                <a:t>2.1.3 </a:t>
              </a:r>
              <a:r>
                <a:rPr lang="zh-CN" altLang="en-US" dirty="0"/>
                <a:t>云存储的功能与主要特征</a:t>
              </a:r>
              <a:endParaRPr lang="zh-CN" altLang="en-US" dirty="0"/>
            </a:p>
          </p:txBody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0D380BAB-C6C3-4AF9-BED1-09C51B6BF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373" y="3401538"/>
              <a:ext cx="1360442" cy="3423156"/>
            </a:xfrm>
            <a:custGeom>
              <a:avLst/>
              <a:gdLst>
                <a:gd name="T0" fmla="*/ 0 w 516"/>
                <a:gd name="T1" fmla="*/ 2147483647 h 1566"/>
                <a:gd name="T2" fmla="*/ 2147483647 w 516"/>
                <a:gd name="T3" fmla="*/ 2147483647 h 1566"/>
                <a:gd name="T4" fmla="*/ 2147483647 w 516"/>
                <a:gd name="T5" fmla="*/ 2147483647 h 1566"/>
                <a:gd name="T6" fmla="*/ 2147483647 w 516"/>
                <a:gd name="T7" fmla="*/ 2147483647 h 1566"/>
                <a:gd name="T8" fmla="*/ 2147483647 w 516"/>
                <a:gd name="T9" fmla="*/ 2147483647 h 1566"/>
                <a:gd name="T10" fmla="*/ 2147483647 w 516"/>
                <a:gd name="T11" fmla="*/ 2147483647 h 1566"/>
                <a:gd name="T12" fmla="*/ 2147483647 w 516"/>
                <a:gd name="T13" fmla="*/ 2147483647 h 1566"/>
                <a:gd name="T14" fmla="*/ 2147483647 w 516"/>
                <a:gd name="T15" fmla="*/ 2147483647 h 1566"/>
                <a:gd name="T16" fmla="*/ 2147483647 w 516"/>
                <a:gd name="T17" fmla="*/ 2147483647 h 1566"/>
                <a:gd name="T18" fmla="*/ 2147483647 w 516"/>
                <a:gd name="T19" fmla="*/ 2147483647 h 1566"/>
                <a:gd name="T20" fmla="*/ 2147483647 w 516"/>
                <a:gd name="T21" fmla="*/ 2147483647 h 1566"/>
                <a:gd name="T22" fmla="*/ 2147483647 w 516"/>
                <a:gd name="T23" fmla="*/ 2147483647 h 1566"/>
                <a:gd name="T24" fmla="*/ 2147483647 w 516"/>
                <a:gd name="T25" fmla="*/ 2147483647 h 1566"/>
                <a:gd name="T26" fmla="*/ 2147483647 w 516"/>
                <a:gd name="T27" fmla="*/ 2147483647 h 1566"/>
                <a:gd name="T28" fmla="*/ 2147483647 w 516"/>
                <a:gd name="T29" fmla="*/ 2147483647 h 1566"/>
                <a:gd name="T30" fmla="*/ 2147483647 w 516"/>
                <a:gd name="T31" fmla="*/ 2147483647 h 1566"/>
                <a:gd name="T32" fmla="*/ 2147483647 w 516"/>
                <a:gd name="T33" fmla="*/ 2147483647 h 1566"/>
                <a:gd name="T34" fmla="*/ 2147483647 w 516"/>
                <a:gd name="T35" fmla="*/ 2147483647 h 1566"/>
                <a:gd name="T36" fmla="*/ 2147483647 w 516"/>
                <a:gd name="T37" fmla="*/ 2147483647 h 1566"/>
                <a:gd name="T38" fmla="*/ 2147483647 w 516"/>
                <a:gd name="T39" fmla="*/ 2147483647 h 1566"/>
                <a:gd name="T40" fmla="*/ 2147483647 w 516"/>
                <a:gd name="T41" fmla="*/ 2147483647 h 1566"/>
                <a:gd name="T42" fmla="*/ 2147483647 w 516"/>
                <a:gd name="T43" fmla="*/ 2147483647 h 1566"/>
                <a:gd name="T44" fmla="*/ 2147483647 w 516"/>
                <a:gd name="T45" fmla="*/ 2147483647 h 1566"/>
                <a:gd name="T46" fmla="*/ 2147483647 w 516"/>
                <a:gd name="T47" fmla="*/ 2147483647 h 1566"/>
                <a:gd name="T48" fmla="*/ 2147483647 w 516"/>
                <a:gd name="T49" fmla="*/ 2147483647 h 1566"/>
                <a:gd name="T50" fmla="*/ 2147483647 w 516"/>
                <a:gd name="T51" fmla="*/ 2147483647 h 1566"/>
                <a:gd name="T52" fmla="*/ 2147483647 w 516"/>
                <a:gd name="T53" fmla="*/ 2147483647 h 1566"/>
                <a:gd name="T54" fmla="*/ 2147483647 w 516"/>
                <a:gd name="T55" fmla="*/ 2147483647 h 1566"/>
                <a:gd name="T56" fmla="*/ 2147483647 w 516"/>
                <a:gd name="T57" fmla="*/ 2147483647 h 1566"/>
                <a:gd name="T58" fmla="*/ 2147483647 w 516"/>
                <a:gd name="T59" fmla="*/ 2147483647 h 1566"/>
                <a:gd name="T60" fmla="*/ 0 w 516"/>
                <a:gd name="T61" fmla="*/ 2147483647 h 15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6"/>
                <a:gd name="T94" fmla="*/ 0 h 1566"/>
                <a:gd name="T95" fmla="*/ 516 w 516"/>
                <a:gd name="T96" fmla="*/ 1566 h 15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6" h="1566">
                  <a:moveTo>
                    <a:pt x="0" y="1561"/>
                  </a:moveTo>
                  <a:cubicBezTo>
                    <a:pt x="0" y="1561"/>
                    <a:pt x="40" y="1341"/>
                    <a:pt x="59" y="1260"/>
                  </a:cubicBezTo>
                  <a:cubicBezTo>
                    <a:pt x="78" y="1179"/>
                    <a:pt x="100" y="1064"/>
                    <a:pt x="109" y="931"/>
                  </a:cubicBezTo>
                  <a:cubicBezTo>
                    <a:pt x="112" y="883"/>
                    <a:pt x="110" y="737"/>
                    <a:pt x="113" y="635"/>
                  </a:cubicBezTo>
                  <a:cubicBezTo>
                    <a:pt x="116" y="533"/>
                    <a:pt x="107" y="498"/>
                    <a:pt x="116" y="435"/>
                  </a:cubicBezTo>
                  <a:cubicBezTo>
                    <a:pt x="123" y="384"/>
                    <a:pt x="117" y="379"/>
                    <a:pt x="118" y="359"/>
                  </a:cubicBezTo>
                  <a:cubicBezTo>
                    <a:pt x="120" y="338"/>
                    <a:pt x="123" y="312"/>
                    <a:pt x="134" y="295"/>
                  </a:cubicBezTo>
                  <a:cubicBezTo>
                    <a:pt x="145" y="278"/>
                    <a:pt x="194" y="215"/>
                    <a:pt x="219" y="191"/>
                  </a:cubicBezTo>
                  <a:cubicBezTo>
                    <a:pt x="244" y="166"/>
                    <a:pt x="326" y="81"/>
                    <a:pt x="326" y="81"/>
                  </a:cubicBezTo>
                  <a:cubicBezTo>
                    <a:pt x="326" y="81"/>
                    <a:pt x="325" y="35"/>
                    <a:pt x="340" y="21"/>
                  </a:cubicBezTo>
                  <a:cubicBezTo>
                    <a:pt x="355" y="5"/>
                    <a:pt x="380" y="0"/>
                    <a:pt x="407" y="6"/>
                  </a:cubicBezTo>
                  <a:cubicBezTo>
                    <a:pt x="435" y="12"/>
                    <a:pt x="452" y="30"/>
                    <a:pt x="464" y="55"/>
                  </a:cubicBezTo>
                  <a:cubicBezTo>
                    <a:pt x="464" y="55"/>
                    <a:pt x="483" y="108"/>
                    <a:pt x="489" y="141"/>
                  </a:cubicBezTo>
                  <a:cubicBezTo>
                    <a:pt x="494" y="173"/>
                    <a:pt x="497" y="182"/>
                    <a:pt x="490" y="220"/>
                  </a:cubicBezTo>
                  <a:cubicBezTo>
                    <a:pt x="482" y="259"/>
                    <a:pt x="471" y="283"/>
                    <a:pt x="470" y="310"/>
                  </a:cubicBezTo>
                  <a:cubicBezTo>
                    <a:pt x="470" y="336"/>
                    <a:pt x="468" y="361"/>
                    <a:pt x="481" y="415"/>
                  </a:cubicBezTo>
                  <a:cubicBezTo>
                    <a:pt x="495" y="468"/>
                    <a:pt x="504" y="533"/>
                    <a:pt x="505" y="545"/>
                  </a:cubicBezTo>
                  <a:cubicBezTo>
                    <a:pt x="506" y="557"/>
                    <a:pt x="516" y="611"/>
                    <a:pt x="513" y="657"/>
                  </a:cubicBezTo>
                  <a:cubicBezTo>
                    <a:pt x="510" y="704"/>
                    <a:pt x="502" y="749"/>
                    <a:pt x="496" y="766"/>
                  </a:cubicBezTo>
                  <a:cubicBezTo>
                    <a:pt x="491" y="783"/>
                    <a:pt x="490" y="790"/>
                    <a:pt x="490" y="792"/>
                  </a:cubicBezTo>
                  <a:cubicBezTo>
                    <a:pt x="490" y="795"/>
                    <a:pt x="490" y="811"/>
                    <a:pt x="488" y="819"/>
                  </a:cubicBezTo>
                  <a:cubicBezTo>
                    <a:pt x="485" y="828"/>
                    <a:pt x="481" y="837"/>
                    <a:pt x="481" y="837"/>
                  </a:cubicBezTo>
                  <a:cubicBezTo>
                    <a:pt x="481" y="837"/>
                    <a:pt x="487" y="856"/>
                    <a:pt x="488" y="871"/>
                  </a:cubicBezTo>
                  <a:cubicBezTo>
                    <a:pt x="489" y="886"/>
                    <a:pt x="495" y="934"/>
                    <a:pt x="485" y="966"/>
                  </a:cubicBezTo>
                  <a:cubicBezTo>
                    <a:pt x="475" y="997"/>
                    <a:pt x="459" y="1022"/>
                    <a:pt x="451" y="1034"/>
                  </a:cubicBezTo>
                  <a:cubicBezTo>
                    <a:pt x="442" y="1045"/>
                    <a:pt x="439" y="1056"/>
                    <a:pt x="435" y="1071"/>
                  </a:cubicBezTo>
                  <a:cubicBezTo>
                    <a:pt x="430" y="1087"/>
                    <a:pt x="428" y="1089"/>
                    <a:pt x="425" y="1116"/>
                  </a:cubicBezTo>
                  <a:cubicBezTo>
                    <a:pt x="421" y="1144"/>
                    <a:pt x="414" y="1194"/>
                    <a:pt x="416" y="1216"/>
                  </a:cubicBezTo>
                  <a:cubicBezTo>
                    <a:pt x="418" y="1238"/>
                    <a:pt x="422" y="1430"/>
                    <a:pt x="423" y="1461"/>
                  </a:cubicBezTo>
                  <a:cubicBezTo>
                    <a:pt x="424" y="1491"/>
                    <a:pt x="416" y="1566"/>
                    <a:pt x="416" y="1566"/>
                  </a:cubicBezTo>
                  <a:lnTo>
                    <a:pt x="0" y="1561"/>
                  </a:lnTo>
                  <a:close/>
                </a:path>
              </a:pathLst>
            </a:custGeom>
            <a:solidFill>
              <a:srgbClr val="F5C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="" xmlns:a16="http://schemas.microsoft.com/office/drawing/2014/main" id="{071966AC-FEBD-4B15-B4D7-9F2E70590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882" y="3657244"/>
              <a:ext cx="261053" cy="913530"/>
            </a:xfrm>
            <a:custGeom>
              <a:avLst/>
              <a:gdLst>
                <a:gd name="T0" fmla="*/ 2147483647 w 99"/>
                <a:gd name="T1" fmla="*/ 2147483647 h 418"/>
                <a:gd name="T2" fmla="*/ 2147483647 w 99"/>
                <a:gd name="T3" fmla="*/ 2147483647 h 418"/>
                <a:gd name="T4" fmla="*/ 2147483647 w 99"/>
                <a:gd name="T5" fmla="*/ 2147483647 h 418"/>
                <a:gd name="T6" fmla="*/ 2147483647 w 99"/>
                <a:gd name="T7" fmla="*/ 2147483647 h 418"/>
                <a:gd name="T8" fmla="*/ 2147483647 w 99"/>
                <a:gd name="T9" fmla="*/ 2147483647 h 418"/>
                <a:gd name="T10" fmla="*/ 0 w 99"/>
                <a:gd name="T11" fmla="*/ 2147483647 h 418"/>
                <a:gd name="T12" fmla="*/ 2147483647 w 99"/>
                <a:gd name="T13" fmla="*/ 2147483647 h 418"/>
                <a:gd name="T14" fmla="*/ 2147483647 w 99"/>
                <a:gd name="T15" fmla="*/ 2147483647 h 418"/>
                <a:gd name="T16" fmla="*/ 2147483647 w 99"/>
                <a:gd name="T17" fmla="*/ 2147483647 h 418"/>
                <a:gd name="T18" fmla="*/ 2147483647 w 99"/>
                <a:gd name="T19" fmla="*/ 0 h 418"/>
                <a:gd name="T20" fmla="*/ 2147483647 w 99"/>
                <a:gd name="T21" fmla="*/ 2147483647 h 4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418"/>
                <a:gd name="T35" fmla="*/ 99 w 99"/>
                <a:gd name="T36" fmla="*/ 418 h 4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418">
                  <a:moveTo>
                    <a:pt x="96" y="37"/>
                  </a:moveTo>
                  <a:cubicBezTo>
                    <a:pt x="96" y="37"/>
                    <a:pt x="92" y="81"/>
                    <a:pt x="94" y="90"/>
                  </a:cubicBezTo>
                  <a:cubicBezTo>
                    <a:pt x="96" y="99"/>
                    <a:pt x="92" y="130"/>
                    <a:pt x="93" y="141"/>
                  </a:cubicBezTo>
                  <a:cubicBezTo>
                    <a:pt x="95" y="151"/>
                    <a:pt x="93" y="190"/>
                    <a:pt x="91" y="206"/>
                  </a:cubicBezTo>
                  <a:cubicBezTo>
                    <a:pt x="89" y="222"/>
                    <a:pt x="84" y="260"/>
                    <a:pt x="66" y="300"/>
                  </a:cubicBezTo>
                  <a:cubicBezTo>
                    <a:pt x="49" y="340"/>
                    <a:pt x="0" y="418"/>
                    <a:pt x="0" y="418"/>
                  </a:cubicBezTo>
                  <a:cubicBezTo>
                    <a:pt x="0" y="418"/>
                    <a:pt x="44" y="318"/>
                    <a:pt x="50" y="293"/>
                  </a:cubicBezTo>
                  <a:cubicBezTo>
                    <a:pt x="57" y="268"/>
                    <a:pt x="69" y="164"/>
                    <a:pt x="70" y="135"/>
                  </a:cubicBezTo>
                  <a:cubicBezTo>
                    <a:pt x="71" y="105"/>
                    <a:pt x="87" y="50"/>
                    <a:pt x="89" y="44"/>
                  </a:cubicBezTo>
                  <a:cubicBezTo>
                    <a:pt x="90" y="38"/>
                    <a:pt x="99" y="0"/>
                    <a:pt x="99" y="0"/>
                  </a:cubicBezTo>
                  <a:lnTo>
                    <a:pt x="96" y="37"/>
                  </a:lnTo>
                  <a:close/>
                </a:path>
              </a:pathLst>
            </a:custGeom>
            <a:solidFill>
              <a:srgbClr val="E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="" xmlns:a16="http://schemas.microsoft.com/office/drawing/2014/main" id="{9F931828-73B2-4217-8A9B-DB8CC96F4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646" y="3420098"/>
              <a:ext cx="297132" cy="241271"/>
            </a:xfrm>
            <a:custGeom>
              <a:avLst/>
              <a:gdLst>
                <a:gd name="T0" fmla="*/ 2147483647 w 113"/>
                <a:gd name="T1" fmla="*/ 2147483647 h 111"/>
                <a:gd name="T2" fmla="*/ 2147483647 w 113"/>
                <a:gd name="T3" fmla="*/ 2147483647 h 111"/>
                <a:gd name="T4" fmla="*/ 2147483647 w 113"/>
                <a:gd name="T5" fmla="*/ 2147483647 h 111"/>
                <a:gd name="T6" fmla="*/ 2147483647 w 113"/>
                <a:gd name="T7" fmla="*/ 2147483647 h 111"/>
                <a:gd name="T8" fmla="*/ 2147483647 w 113"/>
                <a:gd name="T9" fmla="*/ 2147483647 h 111"/>
                <a:gd name="T10" fmla="*/ 2147483647 w 113"/>
                <a:gd name="T11" fmla="*/ 2147483647 h 111"/>
                <a:gd name="T12" fmla="*/ 2147483647 w 113"/>
                <a:gd name="T13" fmla="*/ 2147483647 h 111"/>
                <a:gd name="T14" fmla="*/ 2147483647 w 113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1"/>
                <a:gd name="T26" fmla="*/ 113 w 113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1">
                  <a:moveTo>
                    <a:pt x="1" y="68"/>
                  </a:moveTo>
                  <a:cubicBezTo>
                    <a:pt x="3" y="76"/>
                    <a:pt x="6" y="107"/>
                    <a:pt x="26" y="109"/>
                  </a:cubicBezTo>
                  <a:cubicBezTo>
                    <a:pt x="46" y="111"/>
                    <a:pt x="85" y="108"/>
                    <a:pt x="101" y="100"/>
                  </a:cubicBezTo>
                  <a:cubicBezTo>
                    <a:pt x="110" y="95"/>
                    <a:pt x="113" y="80"/>
                    <a:pt x="108" y="59"/>
                  </a:cubicBezTo>
                  <a:cubicBezTo>
                    <a:pt x="102" y="33"/>
                    <a:pt x="89" y="14"/>
                    <a:pt x="75" y="8"/>
                  </a:cubicBezTo>
                  <a:cubicBezTo>
                    <a:pt x="56" y="0"/>
                    <a:pt x="27" y="3"/>
                    <a:pt x="17" y="13"/>
                  </a:cubicBezTo>
                  <a:cubicBezTo>
                    <a:pt x="6" y="22"/>
                    <a:pt x="2" y="41"/>
                    <a:pt x="1" y="50"/>
                  </a:cubicBezTo>
                  <a:cubicBezTo>
                    <a:pt x="0" y="60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F5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="" xmlns:a16="http://schemas.microsoft.com/office/drawing/2014/main" id="{82544A47-7DD1-43F1-BD7E-21508FE81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381" y="3943882"/>
              <a:ext cx="237706" cy="43306"/>
            </a:xfrm>
            <a:custGeom>
              <a:avLst/>
              <a:gdLst>
                <a:gd name="T0" fmla="*/ 2147483647 w 90"/>
                <a:gd name="T1" fmla="*/ 2147483647 h 20"/>
                <a:gd name="T2" fmla="*/ 2147483647 w 90"/>
                <a:gd name="T3" fmla="*/ 2147483647 h 20"/>
                <a:gd name="T4" fmla="*/ 2147483647 w 90"/>
                <a:gd name="T5" fmla="*/ 2147483647 h 20"/>
                <a:gd name="T6" fmla="*/ 2147483647 w 90"/>
                <a:gd name="T7" fmla="*/ 2147483647 h 20"/>
                <a:gd name="T8" fmla="*/ 2147483647 w 90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0"/>
                <a:gd name="T17" fmla="*/ 90 w 9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0">
                  <a:moveTo>
                    <a:pt x="3" y="7"/>
                  </a:moveTo>
                  <a:cubicBezTo>
                    <a:pt x="29" y="20"/>
                    <a:pt x="59" y="16"/>
                    <a:pt x="86" y="11"/>
                  </a:cubicBezTo>
                  <a:cubicBezTo>
                    <a:pt x="90" y="11"/>
                    <a:pt x="88" y="5"/>
                    <a:pt x="85" y="5"/>
                  </a:cubicBezTo>
                  <a:cubicBezTo>
                    <a:pt x="59" y="10"/>
                    <a:pt x="30" y="14"/>
                    <a:pt x="7" y="2"/>
                  </a:cubicBezTo>
                  <a:cubicBezTo>
                    <a:pt x="3" y="0"/>
                    <a:pt x="0" y="6"/>
                    <a:pt x="3" y="7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="" xmlns:a16="http://schemas.microsoft.com/office/drawing/2014/main" id="{E81EAC28-D48D-4F46-A100-D7621CF0B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728" y="3890267"/>
              <a:ext cx="203748" cy="20621"/>
            </a:xfrm>
            <a:custGeom>
              <a:avLst/>
              <a:gdLst>
                <a:gd name="T0" fmla="*/ 2147483647 w 77"/>
                <a:gd name="T1" fmla="*/ 2147483647 h 10"/>
                <a:gd name="T2" fmla="*/ 2147483647 w 77"/>
                <a:gd name="T3" fmla="*/ 2147483647 h 10"/>
                <a:gd name="T4" fmla="*/ 2147483647 w 77"/>
                <a:gd name="T5" fmla="*/ 2147483647 h 10"/>
                <a:gd name="T6" fmla="*/ 2147483647 w 77"/>
                <a:gd name="T7" fmla="*/ 2147483647 h 10"/>
                <a:gd name="T8" fmla="*/ 2147483647 w 77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0"/>
                <a:gd name="T17" fmla="*/ 77 w 7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0">
                  <a:moveTo>
                    <a:pt x="4" y="9"/>
                  </a:moveTo>
                  <a:cubicBezTo>
                    <a:pt x="27" y="9"/>
                    <a:pt x="50" y="10"/>
                    <a:pt x="73" y="7"/>
                  </a:cubicBezTo>
                  <a:cubicBezTo>
                    <a:pt x="77" y="6"/>
                    <a:pt x="77" y="0"/>
                    <a:pt x="73" y="1"/>
                  </a:cubicBezTo>
                  <a:cubicBezTo>
                    <a:pt x="50" y="3"/>
                    <a:pt x="27" y="3"/>
                    <a:pt x="4" y="3"/>
                  </a:cubicBezTo>
                  <a:cubicBezTo>
                    <a:pt x="0" y="3"/>
                    <a:pt x="0" y="9"/>
                    <a:pt x="4" y="9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="" xmlns:a16="http://schemas.microsoft.com/office/drawing/2014/main" id="{F55BD6F9-2066-45F5-BBF1-33314CB26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657" y="5230659"/>
              <a:ext cx="89140" cy="134040"/>
            </a:xfrm>
            <a:custGeom>
              <a:avLst/>
              <a:gdLst>
                <a:gd name="T0" fmla="*/ 2147483647 w 34"/>
                <a:gd name="T1" fmla="*/ 2147483647 h 61"/>
                <a:gd name="T2" fmla="*/ 2147483647 w 34"/>
                <a:gd name="T3" fmla="*/ 2147483647 h 61"/>
                <a:gd name="T4" fmla="*/ 2147483647 w 34"/>
                <a:gd name="T5" fmla="*/ 2147483647 h 61"/>
                <a:gd name="T6" fmla="*/ 2147483647 w 34"/>
                <a:gd name="T7" fmla="*/ 2147483647 h 61"/>
                <a:gd name="T8" fmla="*/ 2147483647 w 34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1"/>
                <a:gd name="T17" fmla="*/ 34 w 34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1">
                  <a:moveTo>
                    <a:pt x="27" y="4"/>
                  </a:moveTo>
                  <a:cubicBezTo>
                    <a:pt x="22" y="22"/>
                    <a:pt x="15" y="39"/>
                    <a:pt x="3" y="54"/>
                  </a:cubicBezTo>
                  <a:cubicBezTo>
                    <a:pt x="0" y="57"/>
                    <a:pt x="5" y="61"/>
                    <a:pt x="7" y="58"/>
                  </a:cubicBezTo>
                  <a:cubicBezTo>
                    <a:pt x="20" y="43"/>
                    <a:pt x="28" y="24"/>
                    <a:pt x="33" y="5"/>
                  </a:cubicBezTo>
                  <a:cubicBezTo>
                    <a:pt x="34" y="2"/>
                    <a:pt x="28" y="0"/>
                    <a:pt x="27" y="4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="" xmlns:a16="http://schemas.microsoft.com/office/drawing/2014/main" id="{8315EAD6-B1CA-451A-959C-48AF49E15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206" y="4051114"/>
              <a:ext cx="133710" cy="55678"/>
            </a:xfrm>
            <a:custGeom>
              <a:avLst/>
              <a:gdLst>
                <a:gd name="T0" fmla="*/ 2147483647 w 51"/>
                <a:gd name="T1" fmla="*/ 2147483647 h 26"/>
                <a:gd name="T2" fmla="*/ 2147483647 w 51"/>
                <a:gd name="T3" fmla="*/ 2147483647 h 26"/>
                <a:gd name="T4" fmla="*/ 2147483647 w 51"/>
                <a:gd name="T5" fmla="*/ 2147483647 h 26"/>
                <a:gd name="T6" fmla="*/ 2147483647 w 51"/>
                <a:gd name="T7" fmla="*/ 2147483647 h 26"/>
                <a:gd name="T8" fmla="*/ 2147483647 w 51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6"/>
                <a:gd name="T17" fmla="*/ 51 w 5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6">
                  <a:moveTo>
                    <a:pt x="48" y="19"/>
                  </a:moveTo>
                  <a:cubicBezTo>
                    <a:pt x="38" y="8"/>
                    <a:pt x="19" y="0"/>
                    <a:pt x="4" y="4"/>
                  </a:cubicBezTo>
                  <a:cubicBezTo>
                    <a:pt x="0" y="5"/>
                    <a:pt x="2" y="11"/>
                    <a:pt x="6" y="10"/>
                  </a:cubicBezTo>
                  <a:cubicBezTo>
                    <a:pt x="19" y="6"/>
                    <a:pt x="35" y="14"/>
                    <a:pt x="44" y="23"/>
                  </a:cubicBezTo>
                  <a:cubicBezTo>
                    <a:pt x="47" y="26"/>
                    <a:pt x="51" y="22"/>
                    <a:pt x="48" y="19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="" xmlns:a16="http://schemas.microsoft.com/office/drawing/2014/main" id="{13B08179-D272-4EF3-942E-413A5148B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959" y="4009871"/>
              <a:ext cx="42447" cy="30933"/>
            </a:xfrm>
            <a:custGeom>
              <a:avLst/>
              <a:gdLst>
                <a:gd name="T0" fmla="*/ 2147483647 w 16"/>
                <a:gd name="T1" fmla="*/ 2147483647 h 14"/>
                <a:gd name="T2" fmla="*/ 2147483647 w 16"/>
                <a:gd name="T3" fmla="*/ 2147483647 h 14"/>
                <a:gd name="T4" fmla="*/ 2147483647 w 16"/>
                <a:gd name="T5" fmla="*/ 2147483647 h 14"/>
                <a:gd name="T6" fmla="*/ 2147483647 w 16"/>
                <a:gd name="T7" fmla="*/ 2147483647 h 14"/>
                <a:gd name="T8" fmla="*/ 2147483647 w 16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4"/>
                <a:gd name="T17" fmla="*/ 16 w 1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4">
                  <a:moveTo>
                    <a:pt x="14" y="7"/>
                  </a:moveTo>
                  <a:cubicBezTo>
                    <a:pt x="11" y="5"/>
                    <a:pt x="9" y="3"/>
                    <a:pt x="5" y="2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6" y="8"/>
                    <a:pt x="8" y="10"/>
                    <a:pt x="9" y="12"/>
                  </a:cubicBezTo>
                  <a:cubicBezTo>
                    <a:pt x="12" y="14"/>
                    <a:pt x="16" y="10"/>
                    <a:pt x="14" y="7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="" xmlns:a16="http://schemas.microsoft.com/office/drawing/2014/main" id="{8725D010-E6CB-4817-AB0B-3E88B5C94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2361" y="3401538"/>
              <a:ext cx="1290403" cy="3258184"/>
            </a:xfrm>
            <a:custGeom>
              <a:avLst/>
              <a:gdLst>
                <a:gd name="T0" fmla="*/ 2147483647 w 490"/>
                <a:gd name="T1" fmla="*/ 2147483647 h 1491"/>
                <a:gd name="T2" fmla="*/ 2147483647 w 490"/>
                <a:gd name="T3" fmla="*/ 2147483647 h 1491"/>
                <a:gd name="T4" fmla="*/ 2147483647 w 490"/>
                <a:gd name="T5" fmla="*/ 2147483647 h 1491"/>
                <a:gd name="T6" fmla="*/ 2147483647 w 490"/>
                <a:gd name="T7" fmla="*/ 2147483647 h 1491"/>
                <a:gd name="T8" fmla="*/ 2147483647 w 490"/>
                <a:gd name="T9" fmla="*/ 2147483647 h 1491"/>
                <a:gd name="T10" fmla="*/ 2147483647 w 490"/>
                <a:gd name="T11" fmla="*/ 2147483647 h 1491"/>
                <a:gd name="T12" fmla="*/ 2147483647 w 490"/>
                <a:gd name="T13" fmla="*/ 2147483647 h 1491"/>
                <a:gd name="T14" fmla="*/ 2147483647 w 490"/>
                <a:gd name="T15" fmla="*/ 2147483647 h 1491"/>
                <a:gd name="T16" fmla="*/ 2147483647 w 490"/>
                <a:gd name="T17" fmla="*/ 2147483647 h 1491"/>
                <a:gd name="T18" fmla="*/ 2147483647 w 490"/>
                <a:gd name="T19" fmla="*/ 2147483647 h 1491"/>
                <a:gd name="T20" fmla="*/ 2147483647 w 490"/>
                <a:gd name="T21" fmla="*/ 2147483647 h 1491"/>
                <a:gd name="T22" fmla="*/ 2147483647 w 490"/>
                <a:gd name="T23" fmla="*/ 2147483647 h 1491"/>
                <a:gd name="T24" fmla="*/ 2147483647 w 490"/>
                <a:gd name="T25" fmla="*/ 2147483647 h 1491"/>
                <a:gd name="T26" fmla="*/ 2147483647 w 490"/>
                <a:gd name="T27" fmla="*/ 2147483647 h 1491"/>
                <a:gd name="T28" fmla="*/ 2147483647 w 490"/>
                <a:gd name="T29" fmla="*/ 2147483647 h 1491"/>
                <a:gd name="T30" fmla="*/ 2147483647 w 490"/>
                <a:gd name="T31" fmla="*/ 2147483647 h 1491"/>
                <a:gd name="T32" fmla="*/ 2147483647 w 490"/>
                <a:gd name="T33" fmla="*/ 2147483647 h 1491"/>
                <a:gd name="T34" fmla="*/ 2147483647 w 490"/>
                <a:gd name="T35" fmla="*/ 2147483647 h 1491"/>
                <a:gd name="T36" fmla="*/ 2147483647 w 490"/>
                <a:gd name="T37" fmla="*/ 2147483647 h 1491"/>
                <a:gd name="T38" fmla="*/ 2147483647 w 490"/>
                <a:gd name="T39" fmla="*/ 2147483647 h 1491"/>
                <a:gd name="T40" fmla="*/ 2147483647 w 490"/>
                <a:gd name="T41" fmla="*/ 2147483647 h 1491"/>
                <a:gd name="T42" fmla="*/ 2147483647 w 490"/>
                <a:gd name="T43" fmla="*/ 2147483647 h 1491"/>
                <a:gd name="T44" fmla="*/ 2147483647 w 490"/>
                <a:gd name="T45" fmla="*/ 2147483647 h 1491"/>
                <a:gd name="T46" fmla="*/ 2147483647 w 490"/>
                <a:gd name="T47" fmla="*/ 2147483647 h 1491"/>
                <a:gd name="T48" fmla="*/ 2147483647 w 490"/>
                <a:gd name="T49" fmla="*/ 2147483647 h 1491"/>
                <a:gd name="T50" fmla="*/ 2147483647 w 490"/>
                <a:gd name="T51" fmla="*/ 2147483647 h 1491"/>
                <a:gd name="T52" fmla="*/ 2147483647 w 490"/>
                <a:gd name="T53" fmla="*/ 2147483647 h 1491"/>
                <a:gd name="T54" fmla="*/ 2147483647 w 490"/>
                <a:gd name="T55" fmla="*/ 2147483647 h 1491"/>
                <a:gd name="T56" fmla="*/ 2147483647 w 490"/>
                <a:gd name="T57" fmla="*/ 2147483647 h 149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0"/>
                <a:gd name="T88" fmla="*/ 0 h 1491"/>
                <a:gd name="T89" fmla="*/ 490 w 490"/>
                <a:gd name="T90" fmla="*/ 1491 h 149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0" h="1491">
                  <a:moveTo>
                    <a:pt x="471" y="1333"/>
                  </a:moveTo>
                  <a:cubicBezTo>
                    <a:pt x="452" y="1252"/>
                    <a:pt x="415" y="1064"/>
                    <a:pt x="407" y="931"/>
                  </a:cubicBezTo>
                  <a:cubicBezTo>
                    <a:pt x="404" y="883"/>
                    <a:pt x="406" y="737"/>
                    <a:pt x="403" y="635"/>
                  </a:cubicBezTo>
                  <a:cubicBezTo>
                    <a:pt x="399" y="533"/>
                    <a:pt x="409" y="498"/>
                    <a:pt x="399" y="435"/>
                  </a:cubicBezTo>
                  <a:cubicBezTo>
                    <a:pt x="392" y="384"/>
                    <a:pt x="398" y="379"/>
                    <a:pt x="397" y="359"/>
                  </a:cubicBezTo>
                  <a:cubicBezTo>
                    <a:pt x="396" y="338"/>
                    <a:pt x="393" y="312"/>
                    <a:pt x="382" y="295"/>
                  </a:cubicBezTo>
                  <a:cubicBezTo>
                    <a:pt x="371" y="278"/>
                    <a:pt x="322" y="215"/>
                    <a:pt x="297" y="191"/>
                  </a:cubicBezTo>
                  <a:cubicBezTo>
                    <a:pt x="272" y="166"/>
                    <a:pt x="189" y="81"/>
                    <a:pt x="189" y="81"/>
                  </a:cubicBezTo>
                  <a:cubicBezTo>
                    <a:pt x="189" y="81"/>
                    <a:pt x="190" y="35"/>
                    <a:pt x="176" y="21"/>
                  </a:cubicBezTo>
                  <a:cubicBezTo>
                    <a:pt x="161" y="5"/>
                    <a:pt x="136" y="0"/>
                    <a:pt x="108" y="6"/>
                  </a:cubicBezTo>
                  <a:cubicBezTo>
                    <a:pt x="81" y="12"/>
                    <a:pt x="64" y="30"/>
                    <a:pt x="51" y="55"/>
                  </a:cubicBezTo>
                  <a:cubicBezTo>
                    <a:pt x="51" y="55"/>
                    <a:pt x="33" y="108"/>
                    <a:pt x="27" y="141"/>
                  </a:cubicBezTo>
                  <a:cubicBezTo>
                    <a:pt x="21" y="173"/>
                    <a:pt x="19" y="182"/>
                    <a:pt x="26" y="220"/>
                  </a:cubicBezTo>
                  <a:cubicBezTo>
                    <a:pt x="33" y="259"/>
                    <a:pt x="45" y="283"/>
                    <a:pt x="45" y="310"/>
                  </a:cubicBezTo>
                  <a:cubicBezTo>
                    <a:pt x="46" y="336"/>
                    <a:pt x="48" y="361"/>
                    <a:pt x="34" y="415"/>
                  </a:cubicBezTo>
                  <a:cubicBezTo>
                    <a:pt x="21" y="468"/>
                    <a:pt x="11" y="533"/>
                    <a:pt x="10" y="545"/>
                  </a:cubicBezTo>
                  <a:cubicBezTo>
                    <a:pt x="9" y="557"/>
                    <a:pt x="0" y="611"/>
                    <a:pt x="3" y="657"/>
                  </a:cubicBezTo>
                  <a:cubicBezTo>
                    <a:pt x="5" y="704"/>
                    <a:pt x="13" y="749"/>
                    <a:pt x="19" y="766"/>
                  </a:cubicBezTo>
                  <a:cubicBezTo>
                    <a:pt x="25" y="783"/>
                    <a:pt x="26" y="790"/>
                    <a:pt x="26" y="792"/>
                  </a:cubicBezTo>
                  <a:cubicBezTo>
                    <a:pt x="26" y="795"/>
                    <a:pt x="25" y="811"/>
                    <a:pt x="28" y="819"/>
                  </a:cubicBezTo>
                  <a:cubicBezTo>
                    <a:pt x="31" y="828"/>
                    <a:pt x="34" y="837"/>
                    <a:pt x="34" y="837"/>
                  </a:cubicBezTo>
                  <a:cubicBezTo>
                    <a:pt x="34" y="837"/>
                    <a:pt x="29" y="856"/>
                    <a:pt x="28" y="871"/>
                  </a:cubicBezTo>
                  <a:cubicBezTo>
                    <a:pt x="27" y="886"/>
                    <a:pt x="21" y="934"/>
                    <a:pt x="31" y="966"/>
                  </a:cubicBezTo>
                  <a:cubicBezTo>
                    <a:pt x="40" y="997"/>
                    <a:pt x="56" y="1022"/>
                    <a:pt x="65" y="1034"/>
                  </a:cubicBezTo>
                  <a:cubicBezTo>
                    <a:pt x="73" y="1045"/>
                    <a:pt x="76" y="1056"/>
                    <a:pt x="81" y="1071"/>
                  </a:cubicBezTo>
                  <a:cubicBezTo>
                    <a:pt x="86" y="1087"/>
                    <a:pt x="87" y="1089"/>
                    <a:pt x="91" y="1116"/>
                  </a:cubicBezTo>
                  <a:cubicBezTo>
                    <a:pt x="94" y="1144"/>
                    <a:pt x="101" y="1194"/>
                    <a:pt x="100" y="1216"/>
                  </a:cubicBezTo>
                  <a:cubicBezTo>
                    <a:pt x="98" y="1238"/>
                    <a:pt x="93" y="1430"/>
                    <a:pt x="92" y="1461"/>
                  </a:cubicBezTo>
                  <a:cubicBezTo>
                    <a:pt x="91" y="1491"/>
                    <a:pt x="490" y="1414"/>
                    <a:pt x="471" y="1333"/>
                  </a:cubicBezTo>
                  <a:close/>
                </a:path>
              </a:pathLst>
            </a:custGeom>
            <a:solidFill>
              <a:srgbClr val="F5C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="" xmlns:a16="http://schemas.microsoft.com/office/drawing/2014/main" id="{215C4FC3-09C0-4E78-B158-24E984210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3241" y="3657244"/>
              <a:ext cx="261053" cy="913530"/>
            </a:xfrm>
            <a:custGeom>
              <a:avLst/>
              <a:gdLst>
                <a:gd name="T0" fmla="*/ 2147483647 w 99"/>
                <a:gd name="T1" fmla="*/ 2147483647 h 418"/>
                <a:gd name="T2" fmla="*/ 2147483647 w 99"/>
                <a:gd name="T3" fmla="*/ 2147483647 h 418"/>
                <a:gd name="T4" fmla="*/ 2147483647 w 99"/>
                <a:gd name="T5" fmla="*/ 2147483647 h 418"/>
                <a:gd name="T6" fmla="*/ 2147483647 w 99"/>
                <a:gd name="T7" fmla="*/ 2147483647 h 418"/>
                <a:gd name="T8" fmla="*/ 2147483647 w 99"/>
                <a:gd name="T9" fmla="*/ 2147483647 h 418"/>
                <a:gd name="T10" fmla="*/ 2147483647 w 99"/>
                <a:gd name="T11" fmla="*/ 2147483647 h 418"/>
                <a:gd name="T12" fmla="*/ 2147483647 w 99"/>
                <a:gd name="T13" fmla="*/ 2147483647 h 418"/>
                <a:gd name="T14" fmla="*/ 2147483647 w 99"/>
                <a:gd name="T15" fmla="*/ 2147483647 h 418"/>
                <a:gd name="T16" fmla="*/ 2147483647 w 99"/>
                <a:gd name="T17" fmla="*/ 2147483647 h 418"/>
                <a:gd name="T18" fmla="*/ 0 w 99"/>
                <a:gd name="T19" fmla="*/ 0 h 418"/>
                <a:gd name="T20" fmla="*/ 2147483647 w 99"/>
                <a:gd name="T21" fmla="*/ 2147483647 h 4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418"/>
                <a:gd name="T35" fmla="*/ 99 w 99"/>
                <a:gd name="T36" fmla="*/ 418 h 4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418">
                  <a:moveTo>
                    <a:pt x="3" y="37"/>
                  </a:moveTo>
                  <a:cubicBezTo>
                    <a:pt x="3" y="37"/>
                    <a:pt x="6" y="81"/>
                    <a:pt x="4" y="90"/>
                  </a:cubicBezTo>
                  <a:cubicBezTo>
                    <a:pt x="3" y="99"/>
                    <a:pt x="6" y="130"/>
                    <a:pt x="5" y="141"/>
                  </a:cubicBezTo>
                  <a:cubicBezTo>
                    <a:pt x="4" y="151"/>
                    <a:pt x="5" y="190"/>
                    <a:pt x="7" y="206"/>
                  </a:cubicBezTo>
                  <a:cubicBezTo>
                    <a:pt x="9" y="222"/>
                    <a:pt x="15" y="260"/>
                    <a:pt x="32" y="300"/>
                  </a:cubicBezTo>
                  <a:cubicBezTo>
                    <a:pt x="49" y="340"/>
                    <a:pt x="99" y="418"/>
                    <a:pt x="99" y="418"/>
                  </a:cubicBezTo>
                  <a:cubicBezTo>
                    <a:pt x="99" y="418"/>
                    <a:pt x="55" y="318"/>
                    <a:pt x="48" y="293"/>
                  </a:cubicBezTo>
                  <a:cubicBezTo>
                    <a:pt x="41" y="268"/>
                    <a:pt x="30" y="164"/>
                    <a:pt x="29" y="135"/>
                  </a:cubicBezTo>
                  <a:cubicBezTo>
                    <a:pt x="28" y="105"/>
                    <a:pt x="11" y="50"/>
                    <a:pt x="10" y="44"/>
                  </a:cubicBezTo>
                  <a:cubicBezTo>
                    <a:pt x="8" y="38"/>
                    <a:pt x="0" y="0"/>
                    <a:pt x="0" y="0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rgbClr val="E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="" xmlns:a16="http://schemas.microsoft.com/office/drawing/2014/main" id="{9C92C0AC-ACC8-4A68-92B7-FCC4F1AE5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6395" y="3420098"/>
              <a:ext cx="295011" cy="241271"/>
            </a:xfrm>
            <a:custGeom>
              <a:avLst/>
              <a:gdLst>
                <a:gd name="T0" fmla="*/ 2147483647 w 112"/>
                <a:gd name="T1" fmla="*/ 2147483647 h 111"/>
                <a:gd name="T2" fmla="*/ 2147483647 w 112"/>
                <a:gd name="T3" fmla="*/ 2147483647 h 111"/>
                <a:gd name="T4" fmla="*/ 2147483647 w 112"/>
                <a:gd name="T5" fmla="*/ 2147483647 h 111"/>
                <a:gd name="T6" fmla="*/ 2147483647 w 112"/>
                <a:gd name="T7" fmla="*/ 2147483647 h 111"/>
                <a:gd name="T8" fmla="*/ 2147483647 w 112"/>
                <a:gd name="T9" fmla="*/ 2147483647 h 111"/>
                <a:gd name="T10" fmla="*/ 2147483647 w 112"/>
                <a:gd name="T11" fmla="*/ 2147483647 h 111"/>
                <a:gd name="T12" fmla="*/ 2147483647 w 112"/>
                <a:gd name="T13" fmla="*/ 2147483647 h 111"/>
                <a:gd name="T14" fmla="*/ 2147483647 w 112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"/>
                <a:gd name="T25" fmla="*/ 0 h 111"/>
                <a:gd name="T26" fmla="*/ 112 w 112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" h="111">
                  <a:moveTo>
                    <a:pt x="111" y="68"/>
                  </a:moveTo>
                  <a:cubicBezTo>
                    <a:pt x="110" y="76"/>
                    <a:pt x="106" y="107"/>
                    <a:pt x="86" y="109"/>
                  </a:cubicBezTo>
                  <a:cubicBezTo>
                    <a:pt x="67" y="111"/>
                    <a:pt x="27" y="108"/>
                    <a:pt x="12" y="100"/>
                  </a:cubicBezTo>
                  <a:cubicBezTo>
                    <a:pt x="3" y="95"/>
                    <a:pt x="0" y="80"/>
                    <a:pt x="4" y="59"/>
                  </a:cubicBezTo>
                  <a:cubicBezTo>
                    <a:pt x="11" y="33"/>
                    <a:pt x="24" y="14"/>
                    <a:pt x="38" y="8"/>
                  </a:cubicBezTo>
                  <a:cubicBezTo>
                    <a:pt x="57" y="0"/>
                    <a:pt x="85" y="3"/>
                    <a:pt x="96" y="13"/>
                  </a:cubicBezTo>
                  <a:cubicBezTo>
                    <a:pt x="107" y="22"/>
                    <a:pt x="111" y="41"/>
                    <a:pt x="111" y="50"/>
                  </a:cubicBezTo>
                  <a:cubicBezTo>
                    <a:pt x="112" y="60"/>
                    <a:pt x="111" y="68"/>
                    <a:pt x="111" y="68"/>
                  </a:cubicBezTo>
                  <a:close/>
                </a:path>
              </a:pathLst>
            </a:custGeom>
            <a:solidFill>
              <a:srgbClr val="F5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="" xmlns:a16="http://schemas.microsoft.com/office/drawing/2014/main" id="{B8BA6A4E-13B4-43D2-B7AE-F374C9EED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0964" y="3943882"/>
              <a:ext cx="239829" cy="43306"/>
            </a:xfrm>
            <a:custGeom>
              <a:avLst/>
              <a:gdLst>
                <a:gd name="T0" fmla="*/ 2147483647 w 91"/>
                <a:gd name="T1" fmla="*/ 2147483647 h 20"/>
                <a:gd name="T2" fmla="*/ 2147483647 w 91"/>
                <a:gd name="T3" fmla="*/ 2147483647 h 20"/>
                <a:gd name="T4" fmla="*/ 2147483647 w 91"/>
                <a:gd name="T5" fmla="*/ 2147483647 h 20"/>
                <a:gd name="T6" fmla="*/ 2147483647 w 91"/>
                <a:gd name="T7" fmla="*/ 2147483647 h 20"/>
                <a:gd name="T8" fmla="*/ 2147483647 w 91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20"/>
                <a:gd name="T17" fmla="*/ 91 w 9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20">
                  <a:moveTo>
                    <a:pt x="84" y="2"/>
                  </a:moveTo>
                  <a:cubicBezTo>
                    <a:pt x="60" y="14"/>
                    <a:pt x="31" y="10"/>
                    <a:pt x="6" y="5"/>
                  </a:cubicBezTo>
                  <a:cubicBezTo>
                    <a:pt x="2" y="5"/>
                    <a:pt x="0" y="11"/>
                    <a:pt x="4" y="11"/>
                  </a:cubicBezTo>
                  <a:cubicBezTo>
                    <a:pt x="31" y="16"/>
                    <a:pt x="61" y="20"/>
                    <a:pt x="87" y="7"/>
                  </a:cubicBezTo>
                  <a:cubicBezTo>
                    <a:pt x="91" y="6"/>
                    <a:pt x="88" y="0"/>
                    <a:pt x="84" y="2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="" xmlns:a16="http://schemas.microsoft.com/office/drawing/2014/main" id="{0574510A-F89A-4E5C-AF52-C6CBC709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1577" y="3890267"/>
              <a:ext cx="205871" cy="20621"/>
            </a:xfrm>
            <a:custGeom>
              <a:avLst/>
              <a:gdLst>
                <a:gd name="T0" fmla="*/ 2147483647 w 78"/>
                <a:gd name="T1" fmla="*/ 2147483647 h 10"/>
                <a:gd name="T2" fmla="*/ 2147483647 w 78"/>
                <a:gd name="T3" fmla="*/ 2147483647 h 10"/>
                <a:gd name="T4" fmla="*/ 2147483647 w 78"/>
                <a:gd name="T5" fmla="*/ 2147483647 h 10"/>
                <a:gd name="T6" fmla="*/ 2147483647 w 78"/>
                <a:gd name="T7" fmla="*/ 2147483647 h 10"/>
                <a:gd name="T8" fmla="*/ 2147483647 w 7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0"/>
                <a:gd name="T17" fmla="*/ 78 w 7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0">
                  <a:moveTo>
                    <a:pt x="74" y="3"/>
                  </a:moveTo>
                  <a:cubicBezTo>
                    <a:pt x="51" y="3"/>
                    <a:pt x="27" y="3"/>
                    <a:pt x="4" y="1"/>
                  </a:cubicBezTo>
                  <a:cubicBezTo>
                    <a:pt x="0" y="0"/>
                    <a:pt x="0" y="6"/>
                    <a:pt x="4" y="7"/>
                  </a:cubicBezTo>
                  <a:cubicBezTo>
                    <a:pt x="27" y="10"/>
                    <a:pt x="51" y="9"/>
                    <a:pt x="74" y="9"/>
                  </a:cubicBezTo>
                  <a:cubicBezTo>
                    <a:pt x="78" y="9"/>
                    <a:pt x="78" y="3"/>
                    <a:pt x="74" y="3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="" xmlns:a16="http://schemas.microsoft.com/office/drawing/2014/main" id="{21946338-4C3B-4802-9134-A8E59C673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9377" y="5230659"/>
              <a:ext cx="87018" cy="134040"/>
            </a:xfrm>
            <a:custGeom>
              <a:avLst/>
              <a:gdLst>
                <a:gd name="T0" fmla="*/ 2147483647 w 33"/>
                <a:gd name="T1" fmla="*/ 2147483647 h 61"/>
                <a:gd name="T2" fmla="*/ 2147483647 w 33"/>
                <a:gd name="T3" fmla="*/ 2147483647 h 61"/>
                <a:gd name="T4" fmla="*/ 2147483647 w 33"/>
                <a:gd name="T5" fmla="*/ 2147483647 h 61"/>
                <a:gd name="T6" fmla="*/ 2147483647 w 33"/>
                <a:gd name="T7" fmla="*/ 2147483647 h 61"/>
                <a:gd name="T8" fmla="*/ 2147483647 w 33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61"/>
                <a:gd name="T17" fmla="*/ 33 w 3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61">
                  <a:moveTo>
                    <a:pt x="1" y="5"/>
                  </a:moveTo>
                  <a:cubicBezTo>
                    <a:pt x="5" y="24"/>
                    <a:pt x="14" y="43"/>
                    <a:pt x="26" y="58"/>
                  </a:cubicBezTo>
                  <a:cubicBezTo>
                    <a:pt x="29" y="61"/>
                    <a:pt x="33" y="57"/>
                    <a:pt x="31" y="54"/>
                  </a:cubicBezTo>
                  <a:cubicBezTo>
                    <a:pt x="19" y="39"/>
                    <a:pt x="11" y="22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="" xmlns:a16="http://schemas.microsoft.com/office/drawing/2014/main" id="{0F363B2B-DD4B-48EF-9AEB-4859450E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0257" y="4051114"/>
              <a:ext cx="131587" cy="55678"/>
            </a:xfrm>
            <a:custGeom>
              <a:avLst/>
              <a:gdLst>
                <a:gd name="T0" fmla="*/ 2147483647 w 50"/>
                <a:gd name="T1" fmla="*/ 2147483647 h 26"/>
                <a:gd name="T2" fmla="*/ 2147483647 w 50"/>
                <a:gd name="T3" fmla="*/ 2147483647 h 26"/>
                <a:gd name="T4" fmla="*/ 2147483647 w 50"/>
                <a:gd name="T5" fmla="*/ 2147483647 h 26"/>
                <a:gd name="T6" fmla="*/ 2147483647 w 50"/>
                <a:gd name="T7" fmla="*/ 2147483647 h 26"/>
                <a:gd name="T8" fmla="*/ 2147483647 w 50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26"/>
                <a:gd name="T17" fmla="*/ 50 w 5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26">
                  <a:moveTo>
                    <a:pt x="7" y="23"/>
                  </a:moveTo>
                  <a:cubicBezTo>
                    <a:pt x="16" y="14"/>
                    <a:pt x="32" y="6"/>
                    <a:pt x="45" y="10"/>
                  </a:cubicBezTo>
                  <a:cubicBezTo>
                    <a:pt x="48" y="11"/>
                    <a:pt x="50" y="5"/>
                    <a:pt x="46" y="4"/>
                  </a:cubicBezTo>
                  <a:cubicBezTo>
                    <a:pt x="31" y="0"/>
                    <a:pt x="13" y="8"/>
                    <a:pt x="2" y="19"/>
                  </a:cubicBezTo>
                  <a:cubicBezTo>
                    <a:pt x="0" y="22"/>
                    <a:pt x="4" y="26"/>
                    <a:pt x="7" y="23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4">
              <a:extLst>
                <a:ext uri="{FF2B5EF4-FFF2-40B4-BE49-F238E27FC236}">
                  <a16:creationId xmlns="" xmlns:a16="http://schemas.microsoft.com/office/drawing/2014/main" id="{8F993CA8-D4A3-44B2-AB8C-0759A6738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9646" y="4009871"/>
              <a:ext cx="44571" cy="30933"/>
            </a:xfrm>
            <a:custGeom>
              <a:avLst/>
              <a:gdLst>
                <a:gd name="T0" fmla="*/ 2147483647 w 17"/>
                <a:gd name="T1" fmla="*/ 2147483647 h 14"/>
                <a:gd name="T2" fmla="*/ 2147483647 w 17"/>
                <a:gd name="T3" fmla="*/ 2147483647 h 14"/>
                <a:gd name="T4" fmla="*/ 2147483647 w 17"/>
                <a:gd name="T5" fmla="*/ 2147483647 h 14"/>
                <a:gd name="T6" fmla="*/ 2147483647 w 17"/>
                <a:gd name="T7" fmla="*/ 2147483647 h 14"/>
                <a:gd name="T8" fmla="*/ 2147483647 w 17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4"/>
                <a:gd name="T17" fmla="*/ 17 w 1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4">
                  <a:moveTo>
                    <a:pt x="7" y="12"/>
                  </a:moveTo>
                  <a:cubicBezTo>
                    <a:pt x="9" y="10"/>
                    <a:pt x="11" y="8"/>
                    <a:pt x="13" y="8"/>
                  </a:cubicBezTo>
                  <a:cubicBezTo>
                    <a:pt x="17" y="6"/>
                    <a:pt x="15" y="0"/>
                    <a:pt x="11" y="2"/>
                  </a:cubicBezTo>
                  <a:cubicBezTo>
                    <a:pt x="8" y="3"/>
                    <a:pt x="5" y="5"/>
                    <a:pt x="3" y="7"/>
                  </a:cubicBezTo>
                  <a:cubicBezTo>
                    <a:pt x="0" y="10"/>
                    <a:pt x="4" y="14"/>
                    <a:pt x="7" y="12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41">
              <a:extLst>
                <a:ext uri="{FF2B5EF4-FFF2-40B4-BE49-F238E27FC236}">
                  <a16:creationId xmlns="" xmlns:a16="http://schemas.microsoft.com/office/drawing/2014/main" id="{91445810-D8D4-41FF-BD18-7F3AE831A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763" y="6241108"/>
              <a:ext cx="1322240" cy="624830"/>
            </a:xfrm>
            <a:custGeom>
              <a:avLst/>
              <a:gdLst>
                <a:gd name="T0" fmla="*/ 2147483647 w 502"/>
                <a:gd name="T1" fmla="*/ 2147483647 h 286"/>
                <a:gd name="T2" fmla="*/ 2147483647 w 502"/>
                <a:gd name="T3" fmla="*/ 2147483647 h 286"/>
                <a:gd name="T4" fmla="*/ 2147483647 w 502"/>
                <a:gd name="T5" fmla="*/ 2147483647 h 286"/>
                <a:gd name="T6" fmla="*/ 2147483647 w 502"/>
                <a:gd name="T7" fmla="*/ 2147483647 h 286"/>
                <a:gd name="T8" fmla="*/ 0 w 502"/>
                <a:gd name="T9" fmla="*/ 2147483647 h 286"/>
                <a:gd name="T10" fmla="*/ 2147483647 w 502"/>
                <a:gd name="T11" fmla="*/ 2147483647 h 286"/>
                <a:gd name="T12" fmla="*/ 2147483647 w 502"/>
                <a:gd name="T13" fmla="*/ 2147483647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286"/>
                <a:gd name="T23" fmla="*/ 502 w 502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286">
                  <a:moveTo>
                    <a:pt x="491" y="43"/>
                  </a:moveTo>
                  <a:cubicBezTo>
                    <a:pt x="487" y="25"/>
                    <a:pt x="412" y="16"/>
                    <a:pt x="360" y="11"/>
                  </a:cubicBezTo>
                  <a:cubicBezTo>
                    <a:pt x="323" y="8"/>
                    <a:pt x="244" y="5"/>
                    <a:pt x="221" y="7"/>
                  </a:cubicBezTo>
                  <a:cubicBezTo>
                    <a:pt x="198" y="10"/>
                    <a:pt x="64" y="0"/>
                    <a:pt x="46" y="23"/>
                  </a:cubicBezTo>
                  <a:cubicBezTo>
                    <a:pt x="38" y="34"/>
                    <a:pt x="19" y="158"/>
                    <a:pt x="0" y="286"/>
                  </a:cubicBezTo>
                  <a:cubicBezTo>
                    <a:pt x="502" y="286"/>
                    <a:pt x="502" y="286"/>
                    <a:pt x="502" y="286"/>
                  </a:cubicBezTo>
                  <a:cubicBezTo>
                    <a:pt x="497" y="158"/>
                    <a:pt x="493" y="50"/>
                    <a:pt x="491" y="43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42">
              <a:extLst>
                <a:ext uri="{FF2B5EF4-FFF2-40B4-BE49-F238E27FC236}">
                  <a16:creationId xmlns="" xmlns:a16="http://schemas.microsoft.com/office/drawing/2014/main" id="{8CBC6A8E-5F71-486A-87BF-6FB293593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3048" y="6241108"/>
              <a:ext cx="1322240" cy="624830"/>
            </a:xfrm>
            <a:custGeom>
              <a:avLst/>
              <a:gdLst>
                <a:gd name="T0" fmla="*/ 2147483647 w 502"/>
                <a:gd name="T1" fmla="*/ 2147483647 h 286"/>
                <a:gd name="T2" fmla="*/ 2147483647 w 502"/>
                <a:gd name="T3" fmla="*/ 2147483647 h 286"/>
                <a:gd name="T4" fmla="*/ 2147483647 w 502"/>
                <a:gd name="T5" fmla="*/ 2147483647 h 286"/>
                <a:gd name="T6" fmla="*/ 2147483647 w 502"/>
                <a:gd name="T7" fmla="*/ 2147483647 h 286"/>
                <a:gd name="T8" fmla="*/ 0 w 502"/>
                <a:gd name="T9" fmla="*/ 2147483647 h 286"/>
                <a:gd name="T10" fmla="*/ 2147483647 w 502"/>
                <a:gd name="T11" fmla="*/ 2147483647 h 286"/>
                <a:gd name="T12" fmla="*/ 2147483647 w 502"/>
                <a:gd name="T13" fmla="*/ 2147483647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286"/>
                <a:gd name="T23" fmla="*/ 502 w 502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286">
                  <a:moveTo>
                    <a:pt x="456" y="23"/>
                  </a:moveTo>
                  <a:cubicBezTo>
                    <a:pt x="439" y="0"/>
                    <a:pt x="304" y="10"/>
                    <a:pt x="281" y="7"/>
                  </a:cubicBezTo>
                  <a:cubicBezTo>
                    <a:pt x="258" y="5"/>
                    <a:pt x="179" y="9"/>
                    <a:pt x="142" y="12"/>
                  </a:cubicBezTo>
                  <a:cubicBezTo>
                    <a:pt x="90" y="16"/>
                    <a:pt x="16" y="25"/>
                    <a:pt x="11" y="43"/>
                  </a:cubicBezTo>
                  <a:cubicBezTo>
                    <a:pt x="10" y="50"/>
                    <a:pt x="5" y="158"/>
                    <a:pt x="0" y="286"/>
                  </a:cubicBezTo>
                  <a:cubicBezTo>
                    <a:pt x="502" y="286"/>
                    <a:pt x="502" y="286"/>
                    <a:pt x="502" y="286"/>
                  </a:cubicBezTo>
                  <a:cubicBezTo>
                    <a:pt x="484" y="158"/>
                    <a:pt x="464" y="34"/>
                    <a:pt x="456" y="23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755775" y="2539742"/>
            <a:ext cx="6858000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solidFill>
                  <a:srgbClr val="656D8D"/>
                </a:solidFill>
              </a:rPr>
              <a:t>在计算机科学领域，存储就是根据不同的应用环境通过采取合理、安全、有效的方式将数据保存到某些介质上并能保证有效的访问。总的来讲，存储包含两个方面的含义：一方面，它是数据临时或长期驻留的物理媒介；另一方面，它是保证数据完整、安全存储的方式或行为。</a:t>
            </a:r>
          </a:p>
          <a:p>
            <a:pPr indent="457200">
              <a:lnSpc>
                <a:spcPct val="150000"/>
              </a:lnSpc>
            </a:pPr>
            <a:r>
              <a:rPr lang="en-US" altLang="zh-CN" sz="2000" dirty="0">
                <a:solidFill>
                  <a:srgbClr val="656D8D"/>
                </a:solidFill>
              </a:rPr>
              <a:t>1</a:t>
            </a:r>
            <a:r>
              <a:rPr lang="zh-CN" altLang="en-US" sz="2000" dirty="0">
                <a:solidFill>
                  <a:srgbClr val="656D8D"/>
                </a:solidFill>
              </a:rPr>
              <a:t>．存储的发展和技术演进</a:t>
            </a:r>
          </a:p>
          <a:p>
            <a:pPr indent="457200">
              <a:lnSpc>
                <a:spcPct val="150000"/>
              </a:lnSpc>
            </a:pPr>
            <a:r>
              <a:rPr lang="en-US" altLang="zh-CN" sz="2000" dirty="0">
                <a:solidFill>
                  <a:srgbClr val="656D8D"/>
                </a:solidFill>
              </a:rPr>
              <a:t>2</a:t>
            </a:r>
            <a:r>
              <a:rPr lang="zh-CN" altLang="en-US" sz="2000" dirty="0">
                <a:solidFill>
                  <a:srgbClr val="656D8D"/>
                </a:solidFill>
              </a:rPr>
              <a:t>．存储的前沿技术和发展趋势</a:t>
            </a:r>
          </a:p>
          <a:p>
            <a:pPr indent="457200">
              <a:lnSpc>
                <a:spcPct val="150000"/>
              </a:lnSpc>
            </a:pPr>
            <a:endParaRPr lang="en-US" altLang="zh-CN" sz="2000" dirty="0" smtClean="0">
              <a:solidFill>
                <a:srgbClr val="656D8D"/>
              </a:solidFill>
            </a:endParaRPr>
          </a:p>
          <a:p>
            <a:pPr indent="457200">
              <a:lnSpc>
                <a:spcPct val="150000"/>
              </a:lnSpc>
            </a:pPr>
            <a:endParaRPr lang="en-US" altLang="zh-CN" sz="2000" dirty="0">
              <a:solidFill>
                <a:srgbClr val="656D8D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13" name="矩形 12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" name="文本占位符 15"/>
          <p:cNvSpPr txBox="1">
            <a:spLocks/>
          </p:cNvSpPr>
          <p:nvPr/>
        </p:nvSpPr>
        <p:spPr>
          <a:xfrm>
            <a:off x="2865947" y="1129907"/>
            <a:ext cx="3385628" cy="609600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91235" indent="-3810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463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23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4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40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6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90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2.1.1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存储的基础知识</a:t>
            </a:r>
            <a:endParaRPr lang="zh-CN" altLang="en-US" dirty="0"/>
          </a:p>
        </p:txBody>
      </p:sp>
      <p:pic>
        <p:nvPicPr>
          <p:cNvPr id="9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781" y="2551256"/>
            <a:ext cx="3505200" cy="311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2.1.2 </a:t>
            </a:r>
            <a:r>
              <a:rPr lang="zh-CN" altLang="en-US" dirty="0"/>
              <a:t>云存储的内涵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03375" y="2454661"/>
            <a:ext cx="8305800" cy="3939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zh-CN" sz="2000" dirty="0">
                <a:solidFill>
                  <a:srgbClr val="656D8D"/>
                </a:solidFill>
              </a:rPr>
              <a:t>云存储是在云计算概念上延伸和发展而来的一个新的概念，是指通过集群应用、网格技术或分布式文件系统等功能，将网络中大量的、不同类型的存储设备通过应用软件集合起来协同工作，共同对外提供数据存储和业务访问功能的一个系统。当云计算系统运算和处理的核心是大量数据的存储和管理时，云计算系统中就需要配置大量的存储设备，那么云计算系统就转变成为一个云存储系统，所以云存储是一个以数据存储和管理为核心的云计算系统，存储技术的发展，如图</a:t>
            </a:r>
            <a:r>
              <a:rPr lang="en-US" altLang="zh-CN" sz="2000" dirty="0">
                <a:solidFill>
                  <a:srgbClr val="656D8D"/>
                </a:solidFill>
              </a:rPr>
              <a:t>2.7</a:t>
            </a:r>
            <a:r>
              <a:rPr lang="zh-CN" altLang="zh-CN" sz="2000" dirty="0">
                <a:solidFill>
                  <a:srgbClr val="656D8D"/>
                </a:solidFill>
              </a:rPr>
              <a:t>所示</a:t>
            </a:r>
            <a:r>
              <a:rPr lang="zh-CN" altLang="zh-CN" sz="2000" dirty="0">
                <a:solidFill>
                  <a:srgbClr val="656D8D"/>
                </a:solidFill>
              </a:rPr>
              <a:t>。</a:t>
            </a:r>
            <a:endParaRPr lang="en-US" altLang="zh-CN" sz="2000" dirty="0">
              <a:solidFill>
                <a:srgbClr val="656D8D"/>
              </a:solidFill>
            </a:endParaRPr>
          </a:p>
          <a:p>
            <a:pPr indent="457200"/>
            <a:r>
              <a:rPr lang="en-US" altLang="zh-CN" sz="2000" dirty="0">
                <a:solidFill>
                  <a:srgbClr val="656D8D"/>
                </a:solidFill>
              </a:rPr>
              <a:t>1</a:t>
            </a:r>
            <a:r>
              <a:rPr lang="zh-CN" altLang="zh-CN" sz="2000" dirty="0">
                <a:solidFill>
                  <a:srgbClr val="656D8D"/>
                </a:solidFill>
              </a:rPr>
              <a:t>．云存储系统的基本架构</a:t>
            </a:r>
          </a:p>
          <a:p>
            <a:pPr indent="457200"/>
            <a:r>
              <a:rPr lang="en-US" altLang="zh-CN" sz="2000" dirty="0">
                <a:solidFill>
                  <a:srgbClr val="656D8D"/>
                </a:solidFill>
              </a:rPr>
              <a:t>2</a:t>
            </a:r>
            <a:r>
              <a:rPr lang="zh-CN" altLang="zh-CN" sz="2000" dirty="0">
                <a:solidFill>
                  <a:srgbClr val="656D8D"/>
                </a:solidFill>
              </a:rPr>
              <a:t>．云存储系统与传统存储系统</a:t>
            </a:r>
          </a:p>
          <a:p>
            <a:pPr indent="457200"/>
            <a:endParaRPr lang="zh-CN" altLang="zh-CN" sz="2000" dirty="0" smtClean="0"/>
          </a:p>
          <a:p>
            <a:endParaRPr lang="zh-CN" altLang="zh-CN" sz="2000" dirty="0"/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656D8D"/>
              </a:solidFill>
            </a:endParaRPr>
          </a:p>
        </p:txBody>
      </p:sp>
      <p:pic>
        <p:nvPicPr>
          <p:cNvPr id="9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10" name="矩形 9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4" y="4640946"/>
            <a:ext cx="3467101" cy="19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2.1.3 </a:t>
            </a:r>
            <a:r>
              <a:rPr lang="zh-CN" altLang="en-US" dirty="0"/>
              <a:t>云存储的功能与主要特征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03375" y="2454661"/>
            <a:ext cx="8016875" cy="45550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2000" dirty="0">
                <a:solidFill>
                  <a:srgbClr val="656D8D"/>
                </a:solidFill>
              </a:rPr>
              <a:t>云存储（</a:t>
            </a:r>
            <a:r>
              <a:rPr lang="en-US" altLang="zh-CN" sz="2000" dirty="0">
                <a:solidFill>
                  <a:srgbClr val="656D8D"/>
                </a:solidFill>
              </a:rPr>
              <a:t>Cloud Storage</a:t>
            </a:r>
            <a:r>
              <a:rPr lang="zh-CN" altLang="en-US" sz="2000" dirty="0">
                <a:solidFill>
                  <a:srgbClr val="656D8D"/>
                </a:solidFill>
              </a:rPr>
              <a:t>）是一种资源、一种服务，云存储需要解决的问题包括：速度、安全、容量、价格和便捷。云存储是一种网上在线存储的模式，即把数据存放在通常由第三方托管的多台虚拟服务器，而非专属的服务器上。托管（</a:t>
            </a:r>
            <a:r>
              <a:rPr lang="en-US" altLang="zh-CN" sz="2000" dirty="0">
                <a:solidFill>
                  <a:srgbClr val="656D8D"/>
                </a:solidFill>
              </a:rPr>
              <a:t>Hosting</a:t>
            </a:r>
            <a:r>
              <a:rPr lang="zh-CN" altLang="en-US" sz="2000" dirty="0">
                <a:solidFill>
                  <a:srgbClr val="656D8D"/>
                </a:solidFill>
              </a:rPr>
              <a:t>）公司运营大型的数据中心，需要数据存储托管的人，则透过向其购买或租赁存储空间的方式，来满足数据存储的需求。数据中心营运商根据客户的需求，在后端准备存储虚拟化的资源，并将其以存储资源池（</a:t>
            </a:r>
            <a:r>
              <a:rPr lang="en-US" altLang="zh-CN" sz="2000" dirty="0">
                <a:solidFill>
                  <a:srgbClr val="656D8D"/>
                </a:solidFill>
              </a:rPr>
              <a:t>Storage Pool</a:t>
            </a:r>
            <a:r>
              <a:rPr lang="zh-CN" altLang="en-US" sz="2000" dirty="0">
                <a:solidFill>
                  <a:srgbClr val="656D8D"/>
                </a:solidFill>
              </a:rPr>
              <a:t>）的方式提供，客户便可自行使用此存储资源池来存放文件或对象。实际上，这些资源可能被分布在众多的服务器主机上。</a:t>
            </a:r>
          </a:p>
          <a:p>
            <a:pPr indent="457200"/>
            <a:r>
              <a:rPr lang="en-US" altLang="zh-CN" sz="2000" dirty="0">
                <a:solidFill>
                  <a:srgbClr val="656D8D"/>
                </a:solidFill>
              </a:rPr>
              <a:t>1</a:t>
            </a:r>
            <a:r>
              <a:rPr lang="zh-CN" altLang="en-US" sz="2000" dirty="0">
                <a:solidFill>
                  <a:srgbClr val="656D8D"/>
                </a:solidFill>
              </a:rPr>
              <a:t>．云存储的功能</a:t>
            </a:r>
          </a:p>
          <a:p>
            <a:pPr indent="457200"/>
            <a:r>
              <a:rPr lang="en-US" altLang="zh-CN" sz="2000" dirty="0">
                <a:solidFill>
                  <a:srgbClr val="656D8D"/>
                </a:solidFill>
              </a:rPr>
              <a:t>2</a:t>
            </a:r>
            <a:r>
              <a:rPr lang="zh-CN" altLang="en-US" sz="2000" dirty="0">
                <a:solidFill>
                  <a:srgbClr val="656D8D"/>
                </a:solidFill>
              </a:rPr>
              <a:t>．云存储的主要特征</a:t>
            </a:r>
          </a:p>
          <a:p>
            <a:pPr indent="457200"/>
            <a:endParaRPr lang="zh-CN" altLang="zh-CN" sz="2000" dirty="0" smtClean="0"/>
          </a:p>
          <a:p>
            <a:endParaRPr lang="zh-CN" altLang="zh-CN" sz="2000" dirty="0"/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656D8D"/>
              </a:solidFill>
            </a:endParaRPr>
          </a:p>
        </p:txBody>
      </p:sp>
      <p:pic>
        <p:nvPicPr>
          <p:cNvPr id="9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10" name="矩形 9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1809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993775" y="5746248"/>
            <a:ext cx="9551753" cy="926432"/>
            <a:chOff x="1325" y="8641"/>
            <a:chExt cx="16104" cy="1770"/>
          </a:xfrm>
        </p:grpSpPr>
        <p:sp>
          <p:nvSpPr>
            <p:cNvPr id="42" name="矩形 41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0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文本占位符 15"/>
          <p:cNvSpPr txBox="1">
            <a:spLocks/>
          </p:cNvSpPr>
          <p:nvPr/>
        </p:nvSpPr>
        <p:spPr>
          <a:xfrm>
            <a:off x="2974975" y="1112360"/>
            <a:ext cx="3657600" cy="609600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91235" indent="-3810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463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23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4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40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6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90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云存储系统</a:t>
            </a:r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53D4BEBF-E775-4E77-9BD3-C2318AEACBD4}"/>
              </a:ext>
            </a:extLst>
          </p:cNvPr>
          <p:cNvGrpSpPr>
            <a:grpSpLocks/>
          </p:cNvGrpSpPr>
          <p:nvPr/>
        </p:nvGrpSpPr>
        <p:grpSpPr bwMode="auto">
          <a:xfrm>
            <a:off x="2356829" y="2377347"/>
            <a:ext cx="7934037" cy="3372562"/>
            <a:chOff x="2290763" y="2182813"/>
            <a:chExt cx="8264525" cy="4683125"/>
          </a:xfrm>
        </p:grpSpPr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DA41E17F-E29E-483E-B2E1-AEFABB947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091" y="2182813"/>
              <a:ext cx="5980849" cy="3542760"/>
            </a:xfrm>
            <a:custGeom>
              <a:avLst/>
              <a:gdLst>
                <a:gd name="T0" fmla="*/ 2147483647 w 2269"/>
                <a:gd name="T1" fmla="*/ 2147483647 h 1621"/>
                <a:gd name="T2" fmla="*/ 2147483647 w 2269"/>
                <a:gd name="T3" fmla="*/ 2147483647 h 1621"/>
                <a:gd name="T4" fmla="*/ 2147483647 w 2269"/>
                <a:gd name="T5" fmla="*/ 2147483647 h 1621"/>
                <a:gd name="T6" fmla="*/ 0 w 2269"/>
                <a:gd name="T7" fmla="*/ 2147483647 h 1621"/>
                <a:gd name="T8" fmla="*/ 0 w 2269"/>
                <a:gd name="T9" fmla="*/ 2147483647 h 1621"/>
                <a:gd name="T10" fmla="*/ 2147483647 w 2269"/>
                <a:gd name="T11" fmla="*/ 0 h 1621"/>
                <a:gd name="T12" fmla="*/ 2147483647 w 2269"/>
                <a:gd name="T13" fmla="*/ 0 h 1621"/>
                <a:gd name="T14" fmla="*/ 2147483647 w 2269"/>
                <a:gd name="T15" fmla="*/ 2147483647 h 1621"/>
                <a:gd name="T16" fmla="*/ 2147483647 w 2269"/>
                <a:gd name="T17" fmla="*/ 2147483647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9"/>
                <a:gd name="T28" fmla="*/ 0 h 1621"/>
                <a:gd name="T29" fmla="*/ 2269 w 2269"/>
                <a:gd name="T30" fmla="*/ 1621 h 16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9" h="1621">
                  <a:moveTo>
                    <a:pt x="2269" y="1496"/>
                  </a:moveTo>
                  <a:cubicBezTo>
                    <a:pt x="2269" y="1576"/>
                    <a:pt x="2224" y="1621"/>
                    <a:pt x="2144" y="1621"/>
                  </a:cubicBezTo>
                  <a:cubicBezTo>
                    <a:pt x="125" y="1621"/>
                    <a:pt x="125" y="1621"/>
                    <a:pt x="125" y="1621"/>
                  </a:cubicBezTo>
                  <a:cubicBezTo>
                    <a:pt x="44" y="1621"/>
                    <a:pt x="0" y="1576"/>
                    <a:pt x="0" y="149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44"/>
                    <a:pt x="44" y="0"/>
                    <a:pt x="125" y="0"/>
                  </a:cubicBezTo>
                  <a:cubicBezTo>
                    <a:pt x="2144" y="0"/>
                    <a:pt x="2144" y="0"/>
                    <a:pt x="2144" y="0"/>
                  </a:cubicBezTo>
                  <a:cubicBezTo>
                    <a:pt x="2224" y="0"/>
                    <a:pt x="2269" y="44"/>
                    <a:pt x="2269" y="124"/>
                  </a:cubicBezTo>
                  <a:lnTo>
                    <a:pt x="2269" y="1496"/>
                  </a:lnTo>
                  <a:close/>
                </a:path>
              </a:pathLst>
            </a:custGeom>
            <a:solidFill>
              <a:srgbClr val="1E1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Oval 7">
              <a:extLst>
                <a:ext uri="{FF2B5EF4-FFF2-40B4-BE49-F238E27FC236}">
                  <a16:creationId xmlns="" xmlns:a16="http://schemas.microsoft.com/office/drawing/2014/main" id="{DEDC5A2F-3C0F-41BD-AFDE-9F98BAF27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205" y="3508770"/>
              <a:ext cx="40326" cy="35057"/>
            </a:xfrm>
            <a:prstGeom prst="ellipse">
              <a:avLst/>
            </a:prstGeom>
            <a:solidFill>
              <a:srgbClr val="4F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919E7D9B-8409-484D-98FC-B9C863918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013" y="2570496"/>
              <a:ext cx="5030025" cy="2761209"/>
            </a:xfrm>
            <a:custGeom>
              <a:avLst/>
              <a:gdLst>
                <a:gd name="T0" fmla="*/ 2147483647 w 1908"/>
                <a:gd name="T1" fmla="*/ 2147483647 h 1264"/>
                <a:gd name="T2" fmla="*/ 2147483647 w 1908"/>
                <a:gd name="T3" fmla="*/ 2147483647 h 1264"/>
                <a:gd name="T4" fmla="*/ 2147483647 w 1908"/>
                <a:gd name="T5" fmla="*/ 2147483647 h 1264"/>
                <a:gd name="T6" fmla="*/ 0 w 1908"/>
                <a:gd name="T7" fmla="*/ 2147483647 h 1264"/>
                <a:gd name="T8" fmla="*/ 0 w 1908"/>
                <a:gd name="T9" fmla="*/ 2147483647 h 1264"/>
                <a:gd name="T10" fmla="*/ 2147483647 w 1908"/>
                <a:gd name="T11" fmla="*/ 0 h 1264"/>
                <a:gd name="T12" fmla="*/ 2147483647 w 1908"/>
                <a:gd name="T13" fmla="*/ 0 h 1264"/>
                <a:gd name="T14" fmla="*/ 2147483647 w 1908"/>
                <a:gd name="T15" fmla="*/ 2147483647 h 1264"/>
                <a:gd name="T16" fmla="*/ 2147483647 w 1908"/>
                <a:gd name="T17" fmla="*/ 2147483647 h 1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8"/>
                <a:gd name="T28" fmla="*/ 0 h 1264"/>
                <a:gd name="T29" fmla="*/ 1908 w 1908"/>
                <a:gd name="T30" fmla="*/ 1264 h 12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8" h="1264">
                  <a:moveTo>
                    <a:pt x="1908" y="1256"/>
                  </a:moveTo>
                  <a:cubicBezTo>
                    <a:pt x="1908" y="1260"/>
                    <a:pt x="1905" y="1264"/>
                    <a:pt x="1900" y="1264"/>
                  </a:cubicBezTo>
                  <a:cubicBezTo>
                    <a:pt x="8" y="1264"/>
                    <a:pt x="8" y="1264"/>
                    <a:pt x="8" y="1264"/>
                  </a:cubicBezTo>
                  <a:cubicBezTo>
                    <a:pt x="3" y="1264"/>
                    <a:pt x="0" y="1260"/>
                    <a:pt x="0" y="125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900" y="0"/>
                    <a:pt x="1900" y="0"/>
                    <a:pt x="1900" y="0"/>
                  </a:cubicBezTo>
                  <a:cubicBezTo>
                    <a:pt x="1905" y="0"/>
                    <a:pt x="1908" y="3"/>
                    <a:pt x="1908" y="8"/>
                  </a:cubicBezTo>
                  <a:lnTo>
                    <a:pt x="1908" y="1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ts val="3500"/>
                </a:lnSpc>
              </a:pPr>
              <a:r>
                <a:rPr lang="en-US" altLang="zh-CN" dirty="0"/>
                <a:t>2.2.1</a:t>
              </a:r>
              <a:r>
                <a:rPr lang="zh-CN" altLang="en-US" dirty="0"/>
                <a:t>云存储的分类</a:t>
              </a:r>
            </a:p>
            <a:p>
              <a:pPr>
                <a:lnSpc>
                  <a:spcPts val="3500"/>
                </a:lnSpc>
              </a:pPr>
              <a:r>
                <a:rPr lang="en-US" altLang="zh-CN" dirty="0"/>
                <a:t>2.2.2</a:t>
              </a:r>
              <a:r>
                <a:rPr lang="zh-CN" altLang="en-US" dirty="0"/>
                <a:t>云存储系统结构</a:t>
              </a:r>
            </a:p>
            <a:p>
              <a:pPr>
                <a:lnSpc>
                  <a:spcPts val="3500"/>
                </a:lnSpc>
              </a:pPr>
              <a:r>
                <a:rPr lang="en-US" altLang="zh-CN" dirty="0"/>
                <a:t>2.2.3</a:t>
              </a:r>
              <a:r>
                <a:rPr lang="zh-CN" altLang="en-US" dirty="0"/>
                <a:t>云存储关键技术</a:t>
              </a:r>
              <a:endParaRPr lang="zh-CN" altLang="en-US" dirty="0"/>
            </a:p>
          </p:txBody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0D380BAB-C6C3-4AF9-BED1-09C51B6BF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373" y="3401538"/>
              <a:ext cx="1360442" cy="3423156"/>
            </a:xfrm>
            <a:custGeom>
              <a:avLst/>
              <a:gdLst>
                <a:gd name="T0" fmla="*/ 0 w 516"/>
                <a:gd name="T1" fmla="*/ 2147483647 h 1566"/>
                <a:gd name="T2" fmla="*/ 2147483647 w 516"/>
                <a:gd name="T3" fmla="*/ 2147483647 h 1566"/>
                <a:gd name="T4" fmla="*/ 2147483647 w 516"/>
                <a:gd name="T5" fmla="*/ 2147483647 h 1566"/>
                <a:gd name="T6" fmla="*/ 2147483647 w 516"/>
                <a:gd name="T7" fmla="*/ 2147483647 h 1566"/>
                <a:gd name="T8" fmla="*/ 2147483647 w 516"/>
                <a:gd name="T9" fmla="*/ 2147483647 h 1566"/>
                <a:gd name="T10" fmla="*/ 2147483647 w 516"/>
                <a:gd name="T11" fmla="*/ 2147483647 h 1566"/>
                <a:gd name="T12" fmla="*/ 2147483647 w 516"/>
                <a:gd name="T13" fmla="*/ 2147483647 h 1566"/>
                <a:gd name="T14" fmla="*/ 2147483647 w 516"/>
                <a:gd name="T15" fmla="*/ 2147483647 h 1566"/>
                <a:gd name="T16" fmla="*/ 2147483647 w 516"/>
                <a:gd name="T17" fmla="*/ 2147483647 h 1566"/>
                <a:gd name="T18" fmla="*/ 2147483647 w 516"/>
                <a:gd name="T19" fmla="*/ 2147483647 h 1566"/>
                <a:gd name="T20" fmla="*/ 2147483647 w 516"/>
                <a:gd name="T21" fmla="*/ 2147483647 h 1566"/>
                <a:gd name="T22" fmla="*/ 2147483647 w 516"/>
                <a:gd name="T23" fmla="*/ 2147483647 h 1566"/>
                <a:gd name="T24" fmla="*/ 2147483647 w 516"/>
                <a:gd name="T25" fmla="*/ 2147483647 h 1566"/>
                <a:gd name="T26" fmla="*/ 2147483647 w 516"/>
                <a:gd name="T27" fmla="*/ 2147483647 h 1566"/>
                <a:gd name="T28" fmla="*/ 2147483647 w 516"/>
                <a:gd name="T29" fmla="*/ 2147483647 h 1566"/>
                <a:gd name="T30" fmla="*/ 2147483647 w 516"/>
                <a:gd name="T31" fmla="*/ 2147483647 h 1566"/>
                <a:gd name="T32" fmla="*/ 2147483647 w 516"/>
                <a:gd name="T33" fmla="*/ 2147483647 h 1566"/>
                <a:gd name="T34" fmla="*/ 2147483647 w 516"/>
                <a:gd name="T35" fmla="*/ 2147483647 h 1566"/>
                <a:gd name="T36" fmla="*/ 2147483647 w 516"/>
                <a:gd name="T37" fmla="*/ 2147483647 h 1566"/>
                <a:gd name="T38" fmla="*/ 2147483647 w 516"/>
                <a:gd name="T39" fmla="*/ 2147483647 h 1566"/>
                <a:gd name="T40" fmla="*/ 2147483647 w 516"/>
                <a:gd name="T41" fmla="*/ 2147483647 h 1566"/>
                <a:gd name="T42" fmla="*/ 2147483647 w 516"/>
                <a:gd name="T43" fmla="*/ 2147483647 h 1566"/>
                <a:gd name="T44" fmla="*/ 2147483647 w 516"/>
                <a:gd name="T45" fmla="*/ 2147483647 h 1566"/>
                <a:gd name="T46" fmla="*/ 2147483647 w 516"/>
                <a:gd name="T47" fmla="*/ 2147483647 h 1566"/>
                <a:gd name="T48" fmla="*/ 2147483647 w 516"/>
                <a:gd name="T49" fmla="*/ 2147483647 h 1566"/>
                <a:gd name="T50" fmla="*/ 2147483647 w 516"/>
                <a:gd name="T51" fmla="*/ 2147483647 h 1566"/>
                <a:gd name="T52" fmla="*/ 2147483647 w 516"/>
                <a:gd name="T53" fmla="*/ 2147483647 h 1566"/>
                <a:gd name="T54" fmla="*/ 2147483647 w 516"/>
                <a:gd name="T55" fmla="*/ 2147483647 h 1566"/>
                <a:gd name="T56" fmla="*/ 2147483647 w 516"/>
                <a:gd name="T57" fmla="*/ 2147483647 h 1566"/>
                <a:gd name="T58" fmla="*/ 2147483647 w 516"/>
                <a:gd name="T59" fmla="*/ 2147483647 h 1566"/>
                <a:gd name="T60" fmla="*/ 0 w 516"/>
                <a:gd name="T61" fmla="*/ 2147483647 h 15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6"/>
                <a:gd name="T94" fmla="*/ 0 h 1566"/>
                <a:gd name="T95" fmla="*/ 516 w 516"/>
                <a:gd name="T96" fmla="*/ 1566 h 15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6" h="1566">
                  <a:moveTo>
                    <a:pt x="0" y="1561"/>
                  </a:moveTo>
                  <a:cubicBezTo>
                    <a:pt x="0" y="1561"/>
                    <a:pt x="40" y="1341"/>
                    <a:pt x="59" y="1260"/>
                  </a:cubicBezTo>
                  <a:cubicBezTo>
                    <a:pt x="78" y="1179"/>
                    <a:pt x="100" y="1064"/>
                    <a:pt x="109" y="931"/>
                  </a:cubicBezTo>
                  <a:cubicBezTo>
                    <a:pt x="112" y="883"/>
                    <a:pt x="110" y="737"/>
                    <a:pt x="113" y="635"/>
                  </a:cubicBezTo>
                  <a:cubicBezTo>
                    <a:pt x="116" y="533"/>
                    <a:pt x="107" y="498"/>
                    <a:pt x="116" y="435"/>
                  </a:cubicBezTo>
                  <a:cubicBezTo>
                    <a:pt x="123" y="384"/>
                    <a:pt x="117" y="379"/>
                    <a:pt x="118" y="359"/>
                  </a:cubicBezTo>
                  <a:cubicBezTo>
                    <a:pt x="120" y="338"/>
                    <a:pt x="123" y="312"/>
                    <a:pt x="134" y="295"/>
                  </a:cubicBezTo>
                  <a:cubicBezTo>
                    <a:pt x="145" y="278"/>
                    <a:pt x="194" y="215"/>
                    <a:pt x="219" y="191"/>
                  </a:cubicBezTo>
                  <a:cubicBezTo>
                    <a:pt x="244" y="166"/>
                    <a:pt x="326" y="81"/>
                    <a:pt x="326" y="81"/>
                  </a:cubicBezTo>
                  <a:cubicBezTo>
                    <a:pt x="326" y="81"/>
                    <a:pt x="325" y="35"/>
                    <a:pt x="340" y="21"/>
                  </a:cubicBezTo>
                  <a:cubicBezTo>
                    <a:pt x="355" y="5"/>
                    <a:pt x="380" y="0"/>
                    <a:pt x="407" y="6"/>
                  </a:cubicBezTo>
                  <a:cubicBezTo>
                    <a:pt x="435" y="12"/>
                    <a:pt x="452" y="30"/>
                    <a:pt x="464" y="55"/>
                  </a:cubicBezTo>
                  <a:cubicBezTo>
                    <a:pt x="464" y="55"/>
                    <a:pt x="483" y="108"/>
                    <a:pt x="489" y="141"/>
                  </a:cubicBezTo>
                  <a:cubicBezTo>
                    <a:pt x="494" y="173"/>
                    <a:pt x="497" y="182"/>
                    <a:pt x="490" y="220"/>
                  </a:cubicBezTo>
                  <a:cubicBezTo>
                    <a:pt x="482" y="259"/>
                    <a:pt x="471" y="283"/>
                    <a:pt x="470" y="310"/>
                  </a:cubicBezTo>
                  <a:cubicBezTo>
                    <a:pt x="470" y="336"/>
                    <a:pt x="468" y="361"/>
                    <a:pt x="481" y="415"/>
                  </a:cubicBezTo>
                  <a:cubicBezTo>
                    <a:pt x="495" y="468"/>
                    <a:pt x="504" y="533"/>
                    <a:pt x="505" y="545"/>
                  </a:cubicBezTo>
                  <a:cubicBezTo>
                    <a:pt x="506" y="557"/>
                    <a:pt x="516" y="611"/>
                    <a:pt x="513" y="657"/>
                  </a:cubicBezTo>
                  <a:cubicBezTo>
                    <a:pt x="510" y="704"/>
                    <a:pt x="502" y="749"/>
                    <a:pt x="496" y="766"/>
                  </a:cubicBezTo>
                  <a:cubicBezTo>
                    <a:pt x="491" y="783"/>
                    <a:pt x="490" y="790"/>
                    <a:pt x="490" y="792"/>
                  </a:cubicBezTo>
                  <a:cubicBezTo>
                    <a:pt x="490" y="795"/>
                    <a:pt x="490" y="811"/>
                    <a:pt x="488" y="819"/>
                  </a:cubicBezTo>
                  <a:cubicBezTo>
                    <a:pt x="485" y="828"/>
                    <a:pt x="481" y="837"/>
                    <a:pt x="481" y="837"/>
                  </a:cubicBezTo>
                  <a:cubicBezTo>
                    <a:pt x="481" y="837"/>
                    <a:pt x="487" y="856"/>
                    <a:pt x="488" y="871"/>
                  </a:cubicBezTo>
                  <a:cubicBezTo>
                    <a:pt x="489" y="886"/>
                    <a:pt x="495" y="934"/>
                    <a:pt x="485" y="966"/>
                  </a:cubicBezTo>
                  <a:cubicBezTo>
                    <a:pt x="475" y="997"/>
                    <a:pt x="459" y="1022"/>
                    <a:pt x="451" y="1034"/>
                  </a:cubicBezTo>
                  <a:cubicBezTo>
                    <a:pt x="442" y="1045"/>
                    <a:pt x="439" y="1056"/>
                    <a:pt x="435" y="1071"/>
                  </a:cubicBezTo>
                  <a:cubicBezTo>
                    <a:pt x="430" y="1087"/>
                    <a:pt x="428" y="1089"/>
                    <a:pt x="425" y="1116"/>
                  </a:cubicBezTo>
                  <a:cubicBezTo>
                    <a:pt x="421" y="1144"/>
                    <a:pt x="414" y="1194"/>
                    <a:pt x="416" y="1216"/>
                  </a:cubicBezTo>
                  <a:cubicBezTo>
                    <a:pt x="418" y="1238"/>
                    <a:pt x="422" y="1430"/>
                    <a:pt x="423" y="1461"/>
                  </a:cubicBezTo>
                  <a:cubicBezTo>
                    <a:pt x="424" y="1491"/>
                    <a:pt x="416" y="1566"/>
                    <a:pt x="416" y="1566"/>
                  </a:cubicBezTo>
                  <a:lnTo>
                    <a:pt x="0" y="1561"/>
                  </a:lnTo>
                  <a:close/>
                </a:path>
              </a:pathLst>
            </a:custGeom>
            <a:solidFill>
              <a:srgbClr val="F5C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="" xmlns:a16="http://schemas.microsoft.com/office/drawing/2014/main" id="{071966AC-FEBD-4B15-B4D7-9F2E70590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882" y="3657244"/>
              <a:ext cx="261053" cy="913530"/>
            </a:xfrm>
            <a:custGeom>
              <a:avLst/>
              <a:gdLst>
                <a:gd name="T0" fmla="*/ 2147483647 w 99"/>
                <a:gd name="T1" fmla="*/ 2147483647 h 418"/>
                <a:gd name="T2" fmla="*/ 2147483647 w 99"/>
                <a:gd name="T3" fmla="*/ 2147483647 h 418"/>
                <a:gd name="T4" fmla="*/ 2147483647 w 99"/>
                <a:gd name="T5" fmla="*/ 2147483647 h 418"/>
                <a:gd name="T6" fmla="*/ 2147483647 w 99"/>
                <a:gd name="T7" fmla="*/ 2147483647 h 418"/>
                <a:gd name="T8" fmla="*/ 2147483647 w 99"/>
                <a:gd name="T9" fmla="*/ 2147483647 h 418"/>
                <a:gd name="T10" fmla="*/ 0 w 99"/>
                <a:gd name="T11" fmla="*/ 2147483647 h 418"/>
                <a:gd name="T12" fmla="*/ 2147483647 w 99"/>
                <a:gd name="T13" fmla="*/ 2147483647 h 418"/>
                <a:gd name="T14" fmla="*/ 2147483647 w 99"/>
                <a:gd name="T15" fmla="*/ 2147483647 h 418"/>
                <a:gd name="T16" fmla="*/ 2147483647 w 99"/>
                <a:gd name="T17" fmla="*/ 2147483647 h 418"/>
                <a:gd name="T18" fmla="*/ 2147483647 w 99"/>
                <a:gd name="T19" fmla="*/ 0 h 418"/>
                <a:gd name="T20" fmla="*/ 2147483647 w 99"/>
                <a:gd name="T21" fmla="*/ 2147483647 h 4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418"/>
                <a:gd name="T35" fmla="*/ 99 w 99"/>
                <a:gd name="T36" fmla="*/ 418 h 4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418">
                  <a:moveTo>
                    <a:pt x="96" y="37"/>
                  </a:moveTo>
                  <a:cubicBezTo>
                    <a:pt x="96" y="37"/>
                    <a:pt x="92" y="81"/>
                    <a:pt x="94" y="90"/>
                  </a:cubicBezTo>
                  <a:cubicBezTo>
                    <a:pt x="96" y="99"/>
                    <a:pt x="92" y="130"/>
                    <a:pt x="93" y="141"/>
                  </a:cubicBezTo>
                  <a:cubicBezTo>
                    <a:pt x="95" y="151"/>
                    <a:pt x="93" y="190"/>
                    <a:pt x="91" y="206"/>
                  </a:cubicBezTo>
                  <a:cubicBezTo>
                    <a:pt x="89" y="222"/>
                    <a:pt x="84" y="260"/>
                    <a:pt x="66" y="300"/>
                  </a:cubicBezTo>
                  <a:cubicBezTo>
                    <a:pt x="49" y="340"/>
                    <a:pt x="0" y="418"/>
                    <a:pt x="0" y="418"/>
                  </a:cubicBezTo>
                  <a:cubicBezTo>
                    <a:pt x="0" y="418"/>
                    <a:pt x="44" y="318"/>
                    <a:pt x="50" y="293"/>
                  </a:cubicBezTo>
                  <a:cubicBezTo>
                    <a:pt x="57" y="268"/>
                    <a:pt x="69" y="164"/>
                    <a:pt x="70" y="135"/>
                  </a:cubicBezTo>
                  <a:cubicBezTo>
                    <a:pt x="71" y="105"/>
                    <a:pt x="87" y="50"/>
                    <a:pt x="89" y="44"/>
                  </a:cubicBezTo>
                  <a:cubicBezTo>
                    <a:pt x="90" y="38"/>
                    <a:pt x="99" y="0"/>
                    <a:pt x="99" y="0"/>
                  </a:cubicBezTo>
                  <a:lnTo>
                    <a:pt x="96" y="37"/>
                  </a:lnTo>
                  <a:close/>
                </a:path>
              </a:pathLst>
            </a:custGeom>
            <a:solidFill>
              <a:srgbClr val="E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="" xmlns:a16="http://schemas.microsoft.com/office/drawing/2014/main" id="{9F931828-73B2-4217-8A9B-DB8CC96F4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646" y="3420098"/>
              <a:ext cx="297132" cy="241271"/>
            </a:xfrm>
            <a:custGeom>
              <a:avLst/>
              <a:gdLst>
                <a:gd name="T0" fmla="*/ 2147483647 w 113"/>
                <a:gd name="T1" fmla="*/ 2147483647 h 111"/>
                <a:gd name="T2" fmla="*/ 2147483647 w 113"/>
                <a:gd name="T3" fmla="*/ 2147483647 h 111"/>
                <a:gd name="T4" fmla="*/ 2147483647 w 113"/>
                <a:gd name="T5" fmla="*/ 2147483647 h 111"/>
                <a:gd name="T6" fmla="*/ 2147483647 w 113"/>
                <a:gd name="T7" fmla="*/ 2147483647 h 111"/>
                <a:gd name="T8" fmla="*/ 2147483647 w 113"/>
                <a:gd name="T9" fmla="*/ 2147483647 h 111"/>
                <a:gd name="T10" fmla="*/ 2147483647 w 113"/>
                <a:gd name="T11" fmla="*/ 2147483647 h 111"/>
                <a:gd name="T12" fmla="*/ 2147483647 w 113"/>
                <a:gd name="T13" fmla="*/ 2147483647 h 111"/>
                <a:gd name="T14" fmla="*/ 2147483647 w 113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1"/>
                <a:gd name="T26" fmla="*/ 113 w 113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1">
                  <a:moveTo>
                    <a:pt x="1" y="68"/>
                  </a:moveTo>
                  <a:cubicBezTo>
                    <a:pt x="3" y="76"/>
                    <a:pt x="6" y="107"/>
                    <a:pt x="26" y="109"/>
                  </a:cubicBezTo>
                  <a:cubicBezTo>
                    <a:pt x="46" y="111"/>
                    <a:pt x="85" y="108"/>
                    <a:pt x="101" y="100"/>
                  </a:cubicBezTo>
                  <a:cubicBezTo>
                    <a:pt x="110" y="95"/>
                    <a:pt x="113" y="80"/>
                    <a:pt x="108" y="59"/>
                  </a:cubicBezTo>
                  <a:cubicBezTo>
                    <a:pt x="102" y="33"/>
                    <a:pt x="89" y="14"/>
                    <a:pt x="75" y="8"/>
                  </a:cubicBezTo>
                  <a:cubicBezTo>
                    <a:pt x="56" y="0"/>
                    <a:pt x="27" y="3"/>
                    <a:pt x="17" y="13"/>
                  </a:cubicBezTo>
                  <a:cubicBezTo>
                    <a:pt x="6" y="22"/>
                    <a:pt x="2" y="41"/>
                    <a:pt x="1" y="50"/>
                  </a:cubicBezTo>
                  <a:cubicBezTo>
                    <a:pt x="0" y="60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F5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="" xmlns:a16="http://schemas.microsoft.com/office/drawing/2014/main" id="{82544A47-7DD1-43F1-BD7E-21508FE81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381" y="3943882"/>
              <a:ext cx="237706" cy="43306"/>
            </a:xfrm>
            <a:custGeom>
              <a:avLst/>
              <a:gdLst>
                <a:gd name="T0" fmla="*/ 2147483647 w 90"/>
                <a:gd name="T1" fmla="*/ 2147483647 h 20"/>
                <a:gd name="T2" fmla="*/ 2147483647 w 90"/>
                <a:gd name="T3" fmla="*/ 2147483647 h 20"/>
                <a:gd name="T4" fmla="*/ 2147483647 w 90"/>
                <a:gd name="T5" fmla="*/ 2147483647 h 20"/>
                <a:gd name="T6" fmla="*/ 2147483647 w 90"/>
                <a:gd name="T7" fmla="*/ 2147483647 h 20"/>
                <a:gd name="T8" fmla="*/ 2147483647 w 90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0"/>
                <a:gd name="T17" fmla="*/ 90 w 9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0">
                  <a:moveTo>
                    <a:pt x="3" y="7"/>
                  </a:moveTo>
                  <a:cubicBezTo>
                    <a:pt x="29" y="20"/>
                    <a:pt x="59" y="16"/>
                    <a:pt x="86" y="11"/>
                  </a:cubicBezTo>
                  <a:cubicBezTo>
                    <a:pt x="90" y="11"/>
                    <a:pt x="88" y="5"/>
                    <a:pt x="85" y="5"/>
                  </a:cubicBezTo>
                  <a:cubicBezTo>
                    <a:pt x="59" y="10"/>
                    <a:pt x="30" y="14"/>
                    <a:pt x="7" y="2"/>
                  </a:cubicBezTo>
                  <a:cubicBezTo>
                    <a:pt x="3" y="0"/>
                    <a:pt x="0" y="6"/>
                    <a:pt x="3" y="7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="" xmlns:a16="http://schemas.microsoft.com/office/drawing/2014/main" id="{E81EAC28-D48D-4F46-A100-D7621CF0B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728" y="3890267"/>
              <a:ext cx="203748" cy="20621"/>
            </a:xfrm>
            <a:custGeom>
              <a:avLst/>
              <a:gdLst>
                <a:gd name="T0" fmla="*/ 2147483647 w 77"/>
                <a:gd name="T1" fmla="*/ 2147483647 h 10"/>
                <a:gd name="T2" fmla="*/ 2147483647 w 77"/>
                <a:gd name="T3" fmla="*/ 2147483647 h 10"/>
                <a:gd name="T4" fmla="*/ 2147483647 w 77"/>
                <a:gd name="T5" fmla="*/ 2147483647 h 10"/>
                <a:gd name="T6" fmla="*/ 2147483647 w 77"/>
                <a:gd name="T7" fmla="*/ 2147483647 h 10"/>
                <a:gd name="T8" fmla="*/ 2147483647 w 77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0"/>
                <a:gd name="T17" fmla="*/ 77 w 7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0">
                  <a:moveTo>
                    <a:pt x="4" y="9"/>
                  </a:moveTo>
                  <a:cubicBezTo>
                    <a:pt x="27" y="9"/>
                    <a:pt x="50" y="10"/>
                    <a:pt x="73" y="7"/>
                  </a:cubicBezTo>
                  <a:cubicBezTo>
                    <a:pt x="77" y="6"/>
                    <a:pt x="77" y="0"/>
                    <a:pt x="73" y="1"/>
                  </a:cubicBezTo>
                  <a:cubicBezTo>
                    <a:pt x="50" y="3"/>
                    <a:pt x="27" y="3"/>
                    <a:pt x="4" y="3"/>
                  </a:cubicBezTo>
                  <a:cubicBezTo>
                    <a:pt x="0" y="3"/>
                    <a:pt x="0" y="9"/>
                    <a:pt x="4" y="9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="" xmlns:a16="http://schemas.microsoft.com/office/drawing/2014/main" id="{F55BD6F9-2066-45F5-BBF1-33314CB26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657" y="5230659"/>
              <a:ext cx="89140" cy="134040"/>
            </a:xfrm>
            <a:custGeom>
              <a:avLst/>
              <a:gdLst>
                <a:gd name="T0" fmla="*/ 2147483647 w 34"/>
                <a:gd name="T1" fmla="*/ 2147483647 h 61"/>
                <a:gd name="T2" fmla="*/ 2147483647 w 34"/>
                <a:gd name="T3" fmla="*/ 2147483647 h 61"/>
                <a:gd name="T4" fmla="*/ 2147483647 w 34"/>
                <a:gd name="T5" fmla="*/ 2147483647 h 61"/>
                <a:gd name="T6" fmla="*/ 2147483647 w 34"/>
                <a:gd name="T7" fmla="*/ 2147483647 h 61"/>
                <a:gd name="T8" fmla="*/ 2147483647 w 34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1"/>
                <a:gd name="T17" fmla="*/ 34 w 34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1">
                  <a:moveTo>
                    <a:pt x="27" y="4"/>
                  </a:moveTo>
                  <a:cubicBezTo>
                    <a:pt x="22" y="22"/>
                    <a:pt x="15" y="39"/>
                    <a:pt x="3" y="54"/>
                  </a:cubicBezTo>
                  <a:cubicBezTo>
                    <a:pt x="0" y="57"/>
                    <a:pt x="5" y="61"/>
                    <a:pt x="7" y="58"/>
                  </a:cubicBezTo>
                  <a:cubicBezTo>
                    <a:pt x="20" y="43"/>
                    <a:pt x="28" y="24"/>
                    <a:pt x="33" y="5"/>
                  </a:cubicBezTo>
                  <a:cubicBezTo>
                    <a:pt x="34" y="2"/>
                    <a:pt x="28" y="0"/>
                    <a:pt x="27" y="4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="" xmlns:a16="http://schemas.microsoft.com/office/drawing/2014/main" id="{8315EAD6-B1CA-451A-959C-48AF49E15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206" y="4051114"/>
              <a:ext cx="133710" cy="55678"/>
            </a:xfrm>
            <a:custGeom>
              <a:avLst/>
              <a:gdLst>
                <a:gd name="T0" fmla="*/ 2147483647 w 51"/>
                <a:gd name="T1" fmla="*/ 2147483647 h 26"/>
                <a:gd name="T2" fmla="*/ 2147483647 w 51"/>
                <a:gd name="T3" fmla="*/ 2147483647 h 26"/>
                <a:gd name="T4" fmla="*/ 2147483647 w 51"/>
                <a:gd name="T5" fmla="*/ 2147483647 h 26"/>
                <a:gd name="T6" fmla="*/ 2147483647 w 51"/>
                <a:gd name="T7" fmla="*/ 2147483647 h 26"/>
                <a:gd name="T8" fmla="*/ 2147483647 w 51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6"/>
                <a:gd name="T17" fmla="*/ 51 w 5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6">
                  <a:moveTo>
                    <a:pt x="48" y="19"/>
                  </a:moveTo>
                  <a:cubicBezTo>
                    <a:pt x="38" y="8"/>
                    <a:pt x="19" y="0"/>
                    <a:pt x="4" y="4"/>
                  </a:cubicBezTo>
                  <a:cubicBezTo>
                    <a:pt x="0" y="5"/>
                    <a:pt x="2" y="11"/>
                    <a:pt x="6" y="10"/>
                  </a:cubicBezTo>
                  <a:cubicBezTo>
                    <a:pt x="19" y="6"/>
                    <a:pt x="35" y="14"/>
                    <a:pt x="44" y="23"/>
                  </a:cubicBezTo>
                  <a:cubicBezTo>
                    <a:pt x="47" y="26"/>
                    <a:pt x="51" y="22"/>
                    <a:pt x="48" y="19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="" xmlns:a16="http://schemas.microsoft.com/office/drawing/2014/main" id="{13B08179-D272-4EF3-942E-413A5148B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959" y="4009871"/>
              <a:ext cx="42447" cy="30933"/>
            </a:xfrm>
            <a:custGeom>
              <a:avLst/>
              <a:gdLst>
                <a:gd name="T0" fmla="*/ 2147483647 w 16"/>
                <a:gd name="T1" fmla="*/ 2147483647 h 14"/>
                <a:gd name="T2" fmla="*/ 2147483647 w 16"/>
                <a:gd name="T3" fmla="*/ 2147483647 h 14"/>
                <a:gd name="T4" fmla="*/ 2147483647 w 16"/>
                <a:gd name="T5" fmla="*/ 2147483647 h 14"/>
                <a:gd name="T6" fmla="*/ 2147483647 w 16"/>
                <a:gd name="T7" fmla="*/ 2147483647 h 14"/>
                <a:gd name="T8" fmla="*/ 2147483647 w 16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4"/>
                <a:gd name="T17" fmla="*/ 16 w 1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4">
                  <a:moveTo>
                    <a:pt x="14" y="7"/>
                  </a:moveTo>
                  <a:cubicBezTo>
                    <a:pt x="11" y="5"/>
                    <a:pt x="9" y="3"/>
                    <a:pt x="5" y="2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6" y="8"/>
                    <a:pt x="8" y="10"/>
                    <a:pt x="9" y="12"/>
                  </a:cubicBezTo>
                  <a:cubicBezTo>
                    <a:pt x="12" y="14"/>
                    <a:pt x="16" y="10"/>
                    <a:pt x="14" y="7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="" xmlns:a16="http://schemas.microsoft.com/office/drawing/2014/main" id="{8725D010-E6CB-4817-AB0B-3E88B5C94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2361" y="3401538"/>
              <a:ext cx="1290403" cy="3258184"/>
            </a:xfrm>
            <a:custGeom>
              <a:avLst/>
              <a:gdLst>
                <a:gd name="T0" fmla="*/ 2147483647 w 490"/>
                <a:gd name="T1" fmla="*/ 2147483647 h 1491"/>
                <a:gd name="T2" fmla="*/ 2147483647 w 490"/>
                <a:gd name="T3" fmla="*/ 2147483647 h 1491"/>
                <a:gd name="T4" fmla="*/ 2147483647 w 490"/>
                <a:gd name="T5" fmla="*/ 2147483647 h 1491"/>
                <a:gd name="T6" fmla="*/ 2147483647 w 490"/>
                <a:gd name="T7" fmla="*/ 2147483647 h 1491"/>
                <a:gd name="T8" fmla="*/ 2147483647 w 490"/>
                <a:gd name="T9" fmla="*/ 2147483647 h 1491"/>
                <a:gd name="T10" fmla="*/ 2147483647 w 490"/>
                <a:gd name="T11" fmla="*/ 2147483647 h 1491"/>
                <a:gd name="T12" fmla="*/ 2147483647 w 490"/>
                <a:gd name="T13" fmla="*/ 2147483647 h 1491"/>
                <a:gd name="T14" fmla="*/ 2147483647 w 490"/>
                <a:gd name="T15" fmla="*/ 2147483647 h 1491"/>
                <a:gd name="T16" fmla="*/ 2147483647 w 490"/>
                <a:gd name="T17" fmla="*/ 2147483647 h 1491"/>
                <a:gd name="T18" fmla="*/ 2147483647 w 490"/>
                <a:gd name="T19" fmla="*/ 2147483647 h 1491"/>
                <a:gd name="T20" fmla="*/ 2147483647 w 490"/>
                <a:gd name="T21" fmla="*/ 2147483647 h 1491"/>
                <a:gd name="T22" fmla="*/ 2147483647 w 490"/>
                <a:gd name="T23" fmla="*/ 2147483647 h 1491"/>
                <a:gd name="T24" fmla="*/ 2147483647 w 490"/>
                <a:gd name="T25" fmla="*/ 2147483647 h 1491"/>
                <a:gd name="T26" fmla="*/ 2147483647 w 490"/>
                <a:gd name="T27" fmla="*/ 2147483647 h 1491"/>
                <a:gd name="T28" fmla="*/ 2147483647 w 490"/>
                <a:gd name="T29" fmla="*/ 2147483647 h 1491"/>
                <a:gd name="T30" fmla="*/ 2147483647 w 490"/>
                <a:gd name="T31" fmla="*/ 2147483647 h 1491"/>
                <a:gd name="T32" fmla="*/ 2147483647 w 490"/>
                <a:gd name="T33" fmla="*/ 2147483647 h 1491"/>
                <a:gd name="T34" fmla="*/ 2147483647 w 490"/>
                <a:gd name="T35" fmla="*/ 2147483647 h 1491"/>
                <a:gd name="T36" fmla="*/ 2147483647 w 490"/>
                <a:gd name="T37" fmla="*/ 2147483647 h 1491"/>
                <a:gd name="T38" fmla="*/ 2147483647 w 490"/>
                <a:gd name="T39" fmla="*/ 2147483647 h 1491"/>
                <a:gd name="T40" fmla="*/ 2147483647 w 490"/>
                <a:gd name="T41" fmla="*/ 2147483647 h 1491"/>
                <a:gd name="T42" fmla="*/ 2147483647 w 490"/>
                <a:gd name="T43" fmla="*/ 2147483647 h 1491"/>
                <a:gd name="T44" fmla="*/ 2147483647 w 490"/>
                <a:gd name="T45" fmla="*/ 2147483647 h 1491"/>
                <a:gd name="T46" fmla="*/ 2147483647 w 490"/>
                <a:gd name="T47" fmla="*/ 2147483647 h 1491"/>
                <a:gd name="T48" fmla="*/ 2147483647 w 490"/>
                <a:gd name="T49" fmla="*/ 2147483647 h 1491"/>
                <a:gd name="T50" fmla="*/ 2147483647 w 490"/>
                <a:gd name="T51" fmla="*/ 2147483647 h 1491"/>
                <a:gd name="T52" fmla="*/ 2147483647 w 490"/>
                <a:gd name="T53" fmla="*/ 2147483647 h 1491"/>
                <a:gd name="T54" fmla="*/ 2147483647 w 490"/>
                <a:gd name="T55" fmla="*/ 2147483647 h 1491"/>
                <a:gd name="T56" fmla="*/ 2147483647 w 490"/>
                <a:gd name="T57" fmla="*/ 2147483647 h 149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0"/>
                <a:gd name="T88" fmla="*/ 0 h 1491"/>
                <a:gd name="T89" fmla="*/ 490 w 490"/>
                <a:gd name="T90" fmla="*/ 1491 h 149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0" h="1491">
                  <a:moveTo>
                    <a:pt x="471" y="1333"/>
                  </a:moveTo>
                  <a:cubicBezTo>
                    <a:pt x="452" y="1252"/>
                    <a:pt x="415" y="1064"/>
                    <a:pt x="407" y="931"/>
                  </a:cubicBezTo>
                  <a:cubicBezTo>
                    <a:pt x="404" y="883"/>
                    <a:pt x="406" y="737"/>
                    <a:pt x="403" y="635"/>
                  </a:cubicBezTo>
                  <a:cubicBezTo>
                    <a:pt x="399" y="533"/>
                    <a:pt x="409" y="498"/>
                    <a:pt x="399" y="435"/>
                  </a:cubicBezTo>
                  <a:cubicBezTo>
                    <a:pt x="392" y="384"/>
                    <a:pt x="398" y="379"/>
                    <a:pt x="397" y="359"/>
                  </a:cubicBezTo>
                  <a:cubicBezTo>
                    <a:pt x="396" y="338"/>
                    <a:pt x="393" y="312"/>
                    <a:pt x="382" y="295"/>
                  </a:cubicBezTo>
                  <a:cubicBezTo>
                    <a:pt x="371" y="278"/>
                    <a:pt x="322" y="215"/>
                    <a:pt x="297" y="191"/>
                  </a:cubicBezTo>
                  <a:cubicBezTo>
                    <a:pt x="272" y="166"/>
                    <a:pt x="189" y="81"/>
                    <a:pt x="189" y="81"/>
                  </a:cubicBezTo>
                  <a:cubicBezTo>
                    <a:pt x="189" y="81"/>
                    <a:pt x="190" y="35"/>
                    <a:pt x="176" y="21"/>
                  </a:cubicBezTo>
                  <a:cubicBezTo>
                    <a:pt x="161" y="5"/>
                    <a:pt x="136" y="0"/>
                    <a:pt x="108" y="6"/>
                  </a:cubicBezTo>
                  <a:cubicBezTo>
                    <a:pt x="81" y="12"/>
                    <a:pt x="64" y="30"/>
                    <a:pt x="51" y="55"/>
                  </a:cubicBezTo>
                  <a:cubicBezTo>
                    <a:pt x="51" y="55"/>
                    <a:pt x="33" y="108"/>
                    <a:pt x="27" y="141"/>
                  </a:cubicBezTo>
                  <a:cubicBezTo>
                    <a:pt x="21" y="173"/>
                    <a:pt x="19" y="182"/>
                    <a:pt x="26" y="220"/>
                  </a:cubicBezTo>
                  <a:cubicBezTo>
                    <a:pt x="33" y="259"/>
                    <a:pt x="45" y="283"/>
                    <a:pt x="45" y="310"/>
                  </a:cubicBezTo>
                  <a:cubicBezTo>
                    <a:pt x="46" y="336"/>
                    <a:pt x="48" y="361"/>
                    <a:pt x="34" y="415"/>
                  </a:cubicBezTo>
                  <a:cubicBezTo>
                    <a:pt x="21" y="468"/>
                    <a:pt x="11" y="533"/>
                    <a:pt x="10" y="545"/>
                  </a:cubicBezTo>
                  <a:cubicBezTo>
                    <a:pt x="9" y="557"/>
                    <a:pt x="0" y="611"/>
                    <a:pt x="3" y="657"/>
                  </a:cubicBezTo>
                  <a:cubicBezTo>
                    <a:pt x="5" y="704"/>
                    <a:pt x="13" y="749"/>
                    <a:pt x="19" y="766"/>
                  </a:cubicBezTo>
                  <a:cubicBezTo>
                    <a:pt x="25" y="783"/>
                    <a:pt x="26" y="790"/>
                    <a:pt x="26" y="792"/>
                  </a:cubicBezTo>
                  <a:cubicBezTo>
                    <a:pt x="26" y="795"/>
                    <a:pt x="25" y="811"/>
                    <a:pt x="28" y="819"/>
                  </a:cubicBezTo>
                  <a:cubicBezTo>
                    <a:pt x="31" y="828"/>
                    <a:pt x="34" y="837"/>
                    <a:pt x="34" y="837"/>
                  </a:cubicBezTo>
                  <a:cubicBezTo>
                    <a:pt x="34" y="837"/>
                    <a:pt x="29" y="856"/>
                    <a:pt x="28" y="871"/>
                  </a:cubicBezTo>
                  <a:cubicBezTo>
                    <a:pt x="27" y="886"/>
                    <a:pt x="21" y="934"/>
                    <a:pt x="31" y="966"/>
                  </a:cubicBezTo>
                  <a:cubicBezTo>
                    <a:pt x="40" y="997"/>
                    <a:pt x="56" y="1022"/>
                    <a:pt x="65" y="1034"/>
                  </a:cubicBezTo>
                  <a:cubicBezTo>
                    <a:pt x="73" y="1045"/>
                    <a:pt x="76" y="1056"/>
                    <a:pt x="81" y="1071"/>
                  </a:cubicBezTo>
                  <a:cubicBezTo>
                    <a:pt x="86" y="1087"/>
                    <a:pt x="87" y="1089"/>
                    <a:pt x="91" y="1116"/>
                  </a:cubicBezTo>
                  <a:cubicBezTo>
                    <a:pt x="94" y="1144"/>
                    <a:pt x="101" y="1194"/>
                    <a:pt x="100" y="1216"/>
                  </a:cubicBezTo>
                  <a:cubicBezTo>
                    <a:pt x="98" y="1238"/>
                    <a:pt x="93" y="1430"/>
                    <a:pt x="92" y="1461"/>
                  </a:cubicBezTo>
                  <a:cubicBezTo>
                    <a:pt x="91" y="1491"/>
                    <a:pt x="490" y="1414"/>
                    <a:pt x="471" y="1333"/>
                  </a:cubicBezTo>
                  <a:close/>
                </a:path>
              </a:pathLst>
            </a:custGeom>
            <a:solidFill>
              <a:srgbClr val="F5C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="" xmlns:a16="http://schemas.microsoft.com/office/drawing/2014/main" id="{215C4FC3-09C0-4E78-B158-24E984210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3241" y="3657244"/>
              <a:ext cx="261053" cy="913530"/>
            </a:xfrm>
            <a:custGeom>
              <a:avLst/>
              <a:gdLst>
                <a:gd name="T0" fmla="*/ 2147483647 w 99"/>
                <a:gd name="T1" fmla="*/ 2147483647 h 418"/>
                <a:gd name="T2" fmla="*/ 2147483647 w 99"/>
                <a:gd name="T3" fmla="*/ 2147483647 h 418"/>
                <a:gd name="T4" fmla="*/ 2147483647 w 99"/>
                <a:gd name="T5" fmla="*/ 2147483647 h 418"/>
                <a:gd name="T6" fmla="*/ 2147483647 w 99"/>
                <a:gd name="T7" fmla="*/ 2147483647 h 418"/>
                <a:gd name="T8" fmla="*/ 2147483647 w 99"/>
                <a:gd name="T9" fmla="*/ 2147483647 h 418"/>
                <a:gd name="T10" fmla="*/ 2147483647 w 99"/>
                <a:gd name="T11" fmla="*/ 2147483647 h 418"/>
                <a:gd name="T12" fmla="*/ 2147483647 w 99"/>
                <a:gd name="T13" fmla="*/ 2147483647 h 418"/>
                <a:gd name="T14" fmla="*/ 2147483647 w 99"/>
                <a:gd name="T15" fmla="*/ 2147483647 h 418"/>
                <a:gd name="T16" fmla="*/ 2147483647 w 99"/>
                <a:gd name="T17" fmla="*/ 2147483647 h 418"/>
                <a:gd name="T18" fmla="*/ 0 w 99"/>
                <a:gd name="T19" fmla="*/ 0 h 418"/>
                <a:gd name="T20" fmla="*/ 2147483647 w 99"/>
                <a:gd name="T21" fmla="*/ 2147483647 h 4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418"/>
                <a:gd name="T35" fmla="*/ 99 w 99"/>
                <a:gd name="T36" fmla="*/ 418 h 4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418">
                  <a:moveTo>
                    <a:pt x="3" y="37"/>
                  </a:moveTo>
                  <a:cubicBezTo>
                    <a:pt x="3" y="37"/>
                    <a:pt x="6" y="81"/>
                    <a:pt x="4" y="90"/>
                  </a:cubicBezTo>
                  <a:cubicBezTo>
                    <a:pt x="3" y="99"/>
                    <a:pt x="6" y="130"/>
                    <a:pt x="5" y="141"/>
                  </a:cubicBezTo>
                  <a:cubicBezTo>
                    <a:pt x="4" y="151"/>
                    <a:pt x="5" y="190"/>
                    <a:pt x="7" y="206"/>
                  </a:cubicBezTo>
                  <a:cubicBezTo>
                    <a:pt x="9" y="222"/>
                    <a:pt x="15" y="260"/>
                    <a:pt x="32" y="300"/>
                  </a:cubicBezTo>
                  <a:cubicBezTo>
                    <a:pt x="49" y="340"/>
                    <a:pt x="99" y="418"/>
                    <a:pt x="99" y="418"/>
                  </a:cubicBezTo>
                  <a:cubicBezTo>
                    <a:pt x="99" y="418"/>
                    <a:pt x="55" y="318"/>
                    <a:pt x="48" y="293"/>
                  </a:cubicBezTo>
                  <a:cubicBezTo>
                    <a:pt x="41" y="268"/>
                    <a:pt x="30" y="164"/>
                    <a:pt x="29" y="135"/>
                  </a:cubicBezTo>
                  <a:cubicBezTo>
                    <a:pt x="28" y="105"/>
                    <a:pt x="11" y="50"/>
                    <a:pt x="10" y="44"/>
                  </a:cubicBezTo>
                  <a:cubicBezTo>
                    <a:pt x="8" y="38"/>
                    <a:pt x="0" y="0"/>
                    <a:pt x="0" y="0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rgbClr val="E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="" xmlns:a16="http://schemas.microsoft.com/office/drawing/2014/main" id="{9C92C0AC-ACC8-4A68-92B7-FCC4F1AE5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6395" y="3420098"/>
              <a:ext cx="295011" cy="241271"/>
            </a:xfrm>
            <a:custGeom>
              <a:avLst/>
              <a:gdLst>
                <a:gd name="T0" fmla="*/ 2147483647 w 112"/>
                <a:gd name="T1" fmla="*/ 2147483647 h 111"/>
                <a:gd name="T2" fmla="*/ 2147483647 w 112"/>
                <a:gd name="T3" fmla="*/ 2147483647 h 111"/>
                <a:gd name="T4" fmla="*/ 2147483647 w 112"/>
                <a:gd name="T5" fmla="*/ 2147483647 h 111"/>
                <a:gd name="T6" fmla="*/ 2147483647 w 112"/>
                <a:gd name="T7" fmla="*/ 2147483647 h 111"/>
                <a:gd name="T8" fmla="*/ 2147483647 w 112"/>
                <a:gd name="T9" fmla="*/ 2147483647 h 111"/>
                <a:gd name="T10" fmla="*/ 2147483647 w 112"/>
                <a:gd name="T11" fmla="*/ 2147483647 h 111"/>
                <a:gd name="T12" fmla="*/ 2147483647 w 112"/>
                <a:gd name="T13" fmla="*/ 2147483647 h 111"/>
                <a:gd name="T14" fmla="*/ 2147483647 w 112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"/>
                <a:gd name="T25" fmla="*/ 0 h 111"/>
                <a:gd name="T26" fmla="*/ 112 w 112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" h="111">
                  <a:moveTo>
                    <a:pt x="111" y="68"/>
                  </a:moveTo>
                  <a:cubicBezTo>
                    <a:pt x="110" y="76"/>
                    <a:pt x="106" y="107"/>
                    <a:pt x="86" y="109"/>
                  </a:cubicBezTo>
                  <a:cubicBezTo>
                    <a:pt x="67" y="111"/>
                    <a:pt x="27" y="108"/>
                    <a:pt x="12" y="100"/>
                  </a:cubicBezTo>
                  <a:cubicBezTo>
                    <a:pt x="3" y="95"/>
                    <a:pt x="0" y="80"/>
                    <a:pt x="4" y="59"/>
                  </a:cubicBezTo>
                  <a:cubicBezTo>
                    <a:pt x="11" y="33"/>
                    <a:pt x="24" y="14"/>
                    <a:pt x="38" y="8"/>
                  </a:cubicBezTo>
                  <a:cubicBezTo>
                    <a:pt x="57" y="0"/>
                    <a:pt x="85" y="3"/>
                    <a:pt x="96" y="13"/>
                  </a:cubicBezTo>
                  <a:cubicBezTo>
                    <a:pt x="107" y="22"/>
                    <a:pt x="111" y="41"/>
                    <a:pt x="111" y="50"/>
                  </a:cubicBezTo>
                  <a:cubicBezTo>
                    <a:pt x="112" y="60"/>
                    <a:pt x="111" y="68"/>
                    <a:pt x="111" y="68"/>
                  </a:cubicBezTo>
                  <a:close/>
                </a:path>
              </a:pathLst>
            </a:custGeom>
            <a:solidFill>
              <a:srgbClr val="F5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="" xmlns:a16="http://schemas.microsoft.com/office/drawing/2014/main" id="{B8BA6A4E-13B4-43D2-B7AE-F374C9EED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0964" y="3943882"/>
              <a:ext cx="239829" cy="43306"/>
            </a:xfrm>
            <a:custGeom>
              <a:avLst/>
              <a:gdLst>
                <a:gd name="T0" fmla="*/ 2147483647 w 91"/>
                <a:gd name="T1" fmla="*/ 2147483647 h 20"/>
                <a:gd name="T2" fmla="*/ 2147483647 w 91"/>
                <a:gd name="T3" fmla="*/ 2147483647 h 20"/>
                <a:gd name="T4" fmla="*/ 2147483647 w 91"/>
                <a:gd name="T5" fmla="*/ 2147483647 h 20"/>
                <a:gd name="T6" fmla="*/ 2147483647 w 91"/>
                <a:gd name="T7" fmla="*/ 2147483647 h 20"/>
                <a:gd name="T8" fmla="*/ 2147483647 w 91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20"/>
                <a:gd name="T17" fmla="*/ 91 w 9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20">
                  <a:moveTo>
                    <a:pt x="84" y="2"/>
                  </a:moveTo>
                  <a:cubicBezTo>
                    <a:pt x="60" y="14"/>
                    <a:pt x="31" y="10"/>
                    <a:pt x="6" y="5"/>
                  </a:cubicBezTo>
                  <a:cubicBezTo>
                    <a:pt x="2" y="5"/>
                    <a:pt x="0" y="11"/>
                    <a:pt x="4" y="11"/>
                  </a:cubicBezTo>
                  <a:cubicBezTo>
                    <a:pt x="31" y="16"/>
                    <a:pt x="61" y="20"/>
                    <a:pt x="87" y="7"/>
                  </a:cubicBezTo>
                  <a:cubicBezTo>
                    <a:pt x="91" y="6"/>
                    <a:pt x="88" y="0"/>
                    <a:pt x="84" y="2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="" xmlns:a16="http://schemas.microsoft.com/office/drawing/2014/main" id="{0574510A-F89A-4E5C-AF52-C6CBC709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1577" y="3890267"/>
              <a:ext cx="205871" cy="20621"/>
            </a:xfrm>
            <a:custGeom>
              <a:avLst/>
              <a:gdLst>
                <a:gd name="T0" fmla="*/ 2147483647 w 78"/>
                <a:gd name="T1" fmla="*/ 2147483647 h 10"/>
                <a:gd name="T2" fmla="*/ 2147483647 w 78"/>
                <a:gd name="T3" fmla="*/ 2147483647 h 10"/>
                <a:gd name="T4" fmla="*/ 2147483647 w 78"/>
                <a:gd name="T5" fmla="*/ 2147483647 h 10"/>
                <a:gd name="T6" fmla="*/ 2147483647 w 78"/>
                <a:gd name="T7" fmla="*/ 2147483647 h 10"/>
                <a:gd name="T8" fmla="*/ 2147483647 w 7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0"/>
                <a:gd name="T17" fmla="*/ 78 w 7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0">
                  <a:moveTo>
                    <a:pt x="74" y="3"/>
                  </a:moveTo>
                  <a:cubicBezTo>
                    <a:pt x="51" y="3"/>
                    <a:pt x="27" y="3"/>
                    <a:pt x="4" y="1"/>
                  </a:cubicBezTo>
                  <a:cubicBezTo>
                    <a:pt x="0" y="0"/>
                    <a:pt x="0" y="6"/>
                    <a:pt x="4" y="7"/>
                  </a:cubicBezTo>
                  <a:cubicBezTo>
                    <a:pt x="27" y="10"/>
                    <a:pt x="51" y="9"/>
                    <a:pt x="74" y="9"/>
                  </a:cubicBezTo>
                  <a:cubicBezTo>
                    <a:pt x="78" y="9"/>
                    <a:pt x="78" y="3"/>
                    <a:pt x="74" y="3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="" xmlns:a16="http://schemas.microsoft.com/office/drawing/2014/main" id="{21946338-4C3B-4802-9134-A8E59C673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9377" y="5230659"/>
              <a:ext cx="87018" cy="134040"/>
            </a:xfrm>
            <a:custGeom>
              <a:avLst/>
              <a:gdLst>
                <a:gd name="T0" fmla="*/ 2147483647 w 33"/>
                <a:gd name="T1" fmla="*/ 2147483647 h 61"/>
                <a:gd name="T2" fmla="*/ 2147483647 w 33"/>
                <a:gd name="T3" fmla="*/ 2147483647 h 61"/>
                <a:gd name="T4" fmla="*/ 2147483647 w 33"/>
                <a:gd name="T5" fmla="*/ 2147483647 h 61"/>
                <a:gd name="T6" fmla="*/ 2147483647 w 33"/>
                <a:gd name="T7" fmla="*/ 2147483647 h 61"/>
                <a:gd name="T8" fmla="*/ 2147483647 w 33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61"/>
                <a:gd name="T17" fmla="*/ 33 w 3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61">
                  <a:moveTo>
                    <a:pt x="1" y="5"/>
                  </a:moveTo>
                  <a:cubicBezTo>
                    <a:pt x="5" y="24"/>
                    <a:pt x="14" y="43"/>
                    <a:pt x="26" y="58"/>
                  </a:cubicBezTo>
                  <a:cubicBezTo>
                    <a:pt x="29" y="61"/>
                    <a:pt x="33" y="57"/>
                    <a:pt x="31" y="54"/>
                  </a:cubicBezTo>
                  <a:cubicBezTo>
                    <a:pt x="19" y="39"/>
                    <a:pt x="11" y="22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="" xmlns:a16="http://schemas.microsoft.com/office/drawing/2014/main" id="{0F363B2B-DD4B-48EF-9AEB-4859450E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0257" y="4051114"/>
              <a:ext cx="131587" cy="55678"/>
            </a:xfrm>
            <a:custGeom>
              <a:avLst/>
              <a:gdLst>
                <a:gd name="T0" fmla="*/ 2147483647 w 50"/>
                <a:gd name="T1" fmla="*/ 2147483647 h 26"/>
                <a:gd name="T2" fmla="*/ 2147483647 w 50"/>
                <a:gd name="T3" fmla="*/ 2147483647 h 26"/>
                <a:gd name="T4" fmla="*/ 2147483647 w 50"/>
                <a:gd name="T5" fmla="*/ 2147483647 h 26"/>
                <a:gd name="T6" fmla="*/ 2147483647 w 50"/>
                <a:gd name="T7" fmla="*/ 2147483647 h 26"/>
                <a:gd name="T8" fmla="*/ 2147483647 w 50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26"/>
                <a:gd name="T17" fmla="*/ 50 w 5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26">
                  <a:moveTo>
                    <a:pt x="7" y="23"/>
                  </a:moveTo>
                  <a:cubicBezTo>
                    <a:pt x="16" y="14"/>
                    <a:pt x="32" y="6"/>
                    <a:pt x="45" y="10"/>
                  </a:cubicBezTo>
                  <a:cubicBezTo>
                    <a:pt x="48" y="11"/>
                    <a:pt x="50" y="5"/>
                    <a:pt x="46" y="4"/>
                  </a:cubicBezTo>
                  <a:cubicBezTo>
                    <a:pt x="31" y="0"/>
                    <a:pt x="13" y="8"/>
                    <a:pt x="2" y="19"/>
                  </a:cubicBezTo>
                  <a:cubicBezTo>
                    <a:pt x="0" y="22"/>
                    <a:pt x="4" y="26"/>
                    <a:pt x="7" y="23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4">
              <a:extLst>
                <a:ext uri="{FF2B5EF4-FFF2-40B4-BE49-F238E27FC236}">
                  <a16:creationId xmlns="" xmlns:a16="http://schemas.microsoft.com/office/drawing/2014/main" id="{8F993CA8-D4A3-44B2-AB8C-0759A6738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9646" y="4009871"/>
              <a:ext cx="44571" cy="30933"/>
            </a:xfrm>
            <a:custGeom>
              <a:avLst/>
              <a:gdLst>
                <a:gd name="T0" fmla="*/ 2147483647 w 17"/>
                <a:gd name="T1" fmla="*/ 2147483647 h 14"/>
                <a:gd name="T2" fmla="*/ 2147483647 w 17"/>
                <a:gd name="T3" fmla="*/ 2147483647 h 14"/>
                <a:gd name="T4" fmla="*/ 2147483647 w 17"/>
                <a:gd name="T5" fmla="*/ 2147483647 h 14"/>
                <a:gd name="T6" fmla="*/ 2147483647 w 17"/>
                <a:gd name="T7" fmla="*/ 2147483647 h 14"/>
                <a:gd name="T8" fmla="*/ 2147483647 w 17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4"/>
                <a:gd name="T17" fmla="*/ 17 w 1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4">
                  <a:moveTo>
                    <a:pt x="7" y="12"/>
                  </a:moveTo>
                  <a:cubicBezTo>
                    <a:pt x="9" y="10"/>
                    <a:pt x="11" y="8"/>
                    <a:pt x="13" y="8"/>
                  </a:cubicBezTo>
                  <a:cubicBezTo>
                    <a:pt x="17" y="6"/>
                    <a:pt x="15" y="0"/>
                    <a:pt x="11" y="2"/>
                  </a:cubicBezTo>
                  <a:cubicBezTo>
                    <a:pt x="8" y="3"/>
                    <a:pt x="5" y="5"/>
                    <a:pt x="3" y="7"/>
                  </a:cubicBezTo>
                  <a:cubicBezTo>
                    <a:pt x="0" y="10"/>
                    <a:pt x="4" y="14"/>
                    <a:pt x="7" y="12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41">
              <a:extLst>
                <a:ext uri="{FF2B5EF4-FFF2-40B4-BE49-F238E27FC236}">
                  <a16:creationId xmlns="" xmlns:a16="http://schemas.microsoft.com/office/drawing/2014/main" id="{91445810-D8D4-41FF-BD18-7F3AE831A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763" y="6241108"/>
              <a:ext cx="1322240" cy="624830"/>
            </a:xfrm>
            <a:custGeom>
              <a:avLst/>
              <a:gdLst>
                <a:gd name="T0" fmla="*/ 2147483647 w 502"/>
                <a:gd name="T1" fmla="*/ 2147483647 h 286"/>
                <a:gd name="T2" fmla="*/ 2147483647 w 502"/>
                <a:gd name="T3" fmla="*/ 2147483647 h 286"/>
                <a:gd name="T4" fmla="*/ 2147483647 w 502"/>
                <a:gd name="T5" fmla="*/ 2147483647 h 286"/>
                <a:gd name="T6" fmla="*/ 2147483647 w 502"/>
                <a:gd name="T7" fmla="*/ 2147483647 h 286"/>
                <a:gd name="T8" fmla="*/ 0 w 502"/>
                <a:gd name="T9" fmla="*/ 2147483647 h 286"/>
                <a:gd name="T10" fmla="*/ 2147483647 w 502"/>
                <a:gd name="T11" fmla="*/ 2147483647 h 286"/>
                <a:gd name="T12" fmla="*/ 2147483647 w 502"/>
                <a:gd name="T13" fmla="*/ 2147483647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286"/>
                <a:gd name="T23" fmla="*/ 502 w 502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286">
                  <a:moveTo>
                    <a:pt x="491" y="43"/>
                  </a:moveTo>
                  <a:cubicBezTo>
                    <a:pt x="487" y="25"/>
                    <a:pt x="412" y="16"/>
                    <a:pt x="360" y="11"/>
                  </a:cubicBezTo>
                  <a:cubicBezTo>
                    <a:pt x="323" y="8"/>
                    <a:pt x="244" y="5"/>
                    <a:pt x="221" y="7"/>
                  </a:cubicBezTo>
                  <a:cubicBezTo>
                    <a:pt x="198" y="10"/>
                    <a:pt x="64" y="0"/>
                    <a:pt x="46" y="23"/>
                  </a:cubicBezTo>
                  <a:cubicBezTo>
                    <a:pt x="38" y="34"/>
                    <a:pt x="19" y="158"/>
                    <a:pt x="0" y="286"/>
                  </a:cubicBezTo>
                  <a:cubicBezTo>
                    <a:pt x="502" y="286"/>
                    <a:pt x="502" y="286"/>
                    <a:pt x="502" y="286"/>
                  </a:cubicBezTo>
                  <a:cubicBezTo>
                    <a:pt x="497" y="158"/>
                    <a:pt x="493" y="50"/>
                    <a:pt x="491" y="43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42">
              <a:extLst>
                <a:ext uri="{FF2B5EF4-FFF2-40B4-BE49-F238E27FC236}">
                  <a16:creationId xmlns="" xmlns:a16="http://schemas.microsoft.com/office/drawing/2014/main" id="{8CBC6A8E-5F71-486A-87BF-6FB293593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3048" y="6241108"/>
              <a:ext cx="1322240" cy="624830"/>
            </a:xfrm>
            <a:custGeom>
              <a:avLst/>
              <a:gdLst>
                <a:gd name="T0" fmla="*/ 2147483647 w 502"/>
                <a:gd name="T1" fmla="*/ 2147483647 h 286"/>
                <a:gd name="T2" fmla="*/ 2147483647 w 502"/>
                <a:gd name="T3" fmla="*/ 2147483647 h 286"/>
                <a:gd name="T4" fmla="*/ 2147483647 w 502"/>
                <a:gd name="T5" fmla="*/ 2147483647 h 286"/>
                <a:gd name="T6" fmla="*/ 2147483647 w 502"/>
                <a:gd name="T7" fmla="*/ 2147483647 h 286"/>
                <a:gd name="T8" fmla="*/ 0 w 502"/>
                <a:gd name="T9" fmla="*/ 2147483647 h 286"/>
                <a:gd name="T10" fmla="*/ 2147483647 w 502"/>
                <a:gd name="T11" fmla="*/ 2147483647 h 286"/>
                <a:gd name="T12" fmla="*/ 2147483647 w 502"/>
                <a:gd name="T13" fmla="*/ 2147483647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286"/>
                <a:gd name="T23" fmla="*/ 502 w 502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286">
                  <a:moveTo>
                    <a:pt x="456" y="23"/>
                  </a:moveTo>
                  <a:cubicBezTo>
                    <a:pt x="439" y="0"/>
                    <a:pt x="304" y="10"/>
                    <a:pt x="281" y="7"/>
                  </a:cubicBezTo>
                  <a:cubicBezTo>
                    <a:pt x="258" y="5"/>
                    <a:pt x="179" y="9"/>
                    <a:pt x="142" y="12"/>
                  </a:cubicBezTo>
                  <a:cubicBezTo>
                    <a:pt x="90" y="16"/>
                    <a:pt x="16" y="25"/>
                    <a:pt x="11" y="43"/>
                  </a:cubicBezTo>
                  <a:cubicBezTo>
                    <a:pt x="10" y="50"/>
                    <a:pt x="5" y="158"/>
                    <a:pt x="0" y="286"/>
                  </a:cubicBezTo>
                  <a:cubicBezTo>
                    <a:pt x="502" y="286"/>
                    <a:pt x="502" y="286"/>
                    <a:pt x="502" y="286"/>
                  </a:cubicBezTo>
                  <a:cubicBezTo>
                    <a:pt x="484" y="158"/>
                    <a:pt x="464" y="34"/>
                    <a:pt x="456" y="23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1463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云存储与备份技术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2.2.1</a:t>
            </a:r>
            <a:r>
              <a:rPr lang="zh-CN" altLang="en-US" dirty="0"/>
              <a:t>云存储的分类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03375" y="2600493"/>
            <a:ext cx="946404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2000" dirty="0"/>
              <a:t>云存储一般分为公有云存储、私有云存储和混合云存储</a:t>
            </a:r>
            <a:r>
              <a:rPr lang="en-US" altLang="zh-CN" sz="2000" dirty="0"/>
              <a:t>3</a:t>
            </a:r>
            <a:r>
              <a:rPr lang="zh-CN" altLang="en-US" sz="2000" dirty="0"/>
              <a:t>类。</a:t>
            </a:r>
          </a:p>
          <a:p>
            <a:pPr indent="457200"/>
            <a:r>
              <a:rPr lang="en-US" altLang="zh-CN" sz="2000" dirty="0"/>
              <a:t>1</a:t>
            </a:r>
            <a:r>
              <a:rPr lang="zh-CN" altLang="en-US" sz="2000" dirty="0"/>
              <a:t>．公有云存储</a:t>
            </a:r>
          </a:p>
          <a:p>
            <a:pPr indent="457200"/>
            <a:r>
              <a:rPr lang="en-US" altLang="zh-CN" sz="2000" dirty="0"/>
              <a:t>2</a:t>
            </a:r>
            <a:r>
              <a:rPr lang="zh-CN" altLang="en-US" sz="2000" dirty="0"/>
              <a:t>．私有云存储</a:t>
            </a:r>
          </a:p>
          <a:p>
            <a:pPr indent="457200"/>
            <a:r>
              <a:rPr lang="en-US" altLang="zh-CN" sz="2000" dirty="0"/>
              <a:t>3</a:t>
            </a:r>
            <a:r>
              <a:rPr lang="zh-CN" altLang="en-US" sz="2000" dirty="0"/>
              <a:t>．混合云存储</a:t>
            </a:r>
            <a:endParaRPr lang="zh-CN" altLang="en-US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8" name="矩形 7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466639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常用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qdtzti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2209</Words>
  <Application>Microsoft Office PowerPoint</Application>
  <PresentationFormat>自定义</PresentationFormat>
  <Paragraphs>153</Paragraphs>
  <Slides>29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Office Theme</vt:lpstr>
      <vt:lpstr>第一PPT，www.1ppt.com</vt:lpstr>
      <vt:lpstr>PowerPoint 演示文稿</vt:lpstr>
      <vt:lpstr>PowerPoint 演示文稿</vt:lpstr>
      <vt:lpstr>PowerPoint 演示文稿</vt:lpstr>
      <vt:lpstr>第2章 云存储与备份技术</vt:lpstr>
      <vt:lpstr>第2章 云存储与备份技术</vt:lpstr>
      <vt:lpstr>第2章 云存储与备份技术</vt:lpstr>
      <vt:lpstr>第2章 云存储与备份技术</vt:lpstr>
      <vt:lpstr>第2章 云存储与备份技术</vt:lpstr>
      <vt:lpstr>第2章 云存储与备份技术</vt:lpstr>
      <vt:lpstr>第2章 云存储与备份技术</vt:lpstr>
      <vt:lpstr>第2章 云存储与备份技术</vt:lpstr>
      <vt:lpstr>第2章 云存储与备份技术</vt:lpstr>
      <vt:lpstr>第2章 云存储与备份技术</vt:lpstr>
      <vt:lpstr>第2章 云存储与备份技术</vt:lpstr>
      <vt:lpstr>第2章 云存储与备份技术</vt:lpstr>
      <vt:lpstr>第2章 云存储与备份技术</vt:lpstr>
      <vt:lpstr>第2章 云存储与备份技术</vt:lpstr>
      <vt:lpstr>第2章 云存储与备份技术</vt:lpstr>
      <vt:lpstr>第2章 云存储与备份技术</vt:lpstr>
      <vt:lpstr>第2章 云存储与备份技术</vt:lpstr>
      <vt:lpstr>第2章 云存储与备份技术</vt:lpstr>
      <vt:lpstr>第2章 云存储与备份技术</vt:lpstr>
      <vt:lpstr>第2章 云存储与备份技术</vt:lpstr>
      <vt:lpstr>第2章 云存储与备份技术</vt:lpstr>
      <vt:lpstr>第2章 云存储与备份技术</vt:lpstr>
      <vt:lpstr>第2章 云存储与备份技术</vt:lpstr>
      <vt:lpstr>第2章 云存储与备份技术</vt:lpstr>
      <vt:lpstr>第2章 云存储与备份技术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siri</dc:creator>
  <cp:lastModifiedBy>Administrator</cp:lastModifiedBy>
  <cp:revision>145</cp:revision>
  <dcterms:created xsi:type="dcterms:W3CDTF">2006-08-16T00:00:00Z</dcterms:created>
  <dcterms:modified xsi:type="dcterms:W3CDTF">2022-01-24T02:04:02Z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2052-10.1.0.5740</vt:lpwstr>
  </property>
</Properties>
</file>