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58" r:id="rId3"/>
    <p:sldId id="359" r:id="rId4"/>
    <p:sldId id="280" r:id="rId5"/>
    <p:sldId id="400" r:id="rId6"/>
    <p:sldId id="281" r:id="rId7"/>
    <p:sldId id="282" r:id="rId8"/>
    <p:sldId id="401" r:id="rId9"/>
    <p:sldId id="402" r:id="rId10"/>
    <p:sldId id="403" r:id="rId11"/>
    <p:sldId id="404" r:id="rId12"/>
    <p:sldId id="405" r:id="rId13"/>
    <p:sldId id="406" r:id="rId14"/>
    <p:sldId id="407" r:id="rId15"/>
    <p:sldId id="408" r:id="rId16"/>
    <p:sldId id="384" r:id="rId17"/>
    <p:sldId id="386" r:id="rId18"/>
    <p:sldId id="387" r:id="rId19"/>
    <p:sldId id="398" r:id="rId20"/>
    <p:sldId id="411" r:id="rId21"/>
    <p:sldId id="410" r:id="rId22"/>
    <p:sldId id="409" r:id="rId23"/>
    <p:sldId id="383" r:id="rId24"/>
    <p:sldId id="391" r:id="rId25"/>
    <p:sldId id="392" r:id="rId26"/>
    <p:sldId id="360" r:id="rId27"/>
  </p:sldIdLst>
  <p:sldSz cx="12198350" cy="6859588"/>
  <p:notesSz cx="6858000" cy="9144000"/>
  <p:defaultText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1" userDrawn="1">
          <p15:clr>
            <a:srgbClr val="A4A3A4"/>
          </p15:clr>
        </p15:guide>
        <p15:guide id="2" orient="horz" pos="2929" userDrawn="1">
          <p15:clr>
            <a:srgbClr val="A4A3A4"/>
          </p15:clr>
        </p15:guide>
        <p15:guide id="3" pos="866">
          <p15:clr>
            <a:srgbClr val="A4A3A4"/>
          </p15:clr>
        </p15:guide>
        <p15:guide id="4" pos="374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7EC3"/>
    <a:srgbClr val="3C96CF"/>
    <a:srgbClr val="4080DC"/>
    <a:srgbClr val="1F2D2D"/>
    <a:srgbClr val="2B3E40"/>
    <a:srgbClr val="FFFFFF"/>
    <a:srgbClr val="656D8D"/>
    <a:srgbClr val="3E5CCC"/>
    <a:srgbClr val="92D050"/>
    <a:srgbClr val="3A41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76" autoAdjust="0"/>
    <p:restoredTop sz="94660"/>
  </p:normalViewPr>
  <p:slideViewPr>
    <p:cSldViewPr>
      <p:cViewPr varScale="1">
        <p:scale>
          <a:sx n="109" d="100"/>
          <a:sy n="109" d="100"/>
        </p:scale>
        <p:origin x="-510" y="-78"/>
      </p:cViewPr>
      <p:guideLst>
        <p:guide orient="horz" pos="2161"/>
        <p:guide orient="horz" pos="2929"/>
        <p:guide pos="866"/>
        <p:guide pos="374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876" y="2841225"/>
            <a:ext cx="10368598" cy="1960487"/>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829753" y="5182800"/>
            <a:ext cx="8538845" cy="2337341"/>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835" indent="0" algn="ctr">
              <a:buNone/>
              <a:defRPr>
                <a:solidFill>
                  <a:schemeClr val="tx1">
                    <a:tint val="75000"/>
                  </a:schemeClr>
                </a:solidFill>
              </a:defRPr>
            </a:lvl3pPr>
            <a:lvl4pPr marL="1829435" indent="0" algn="ctr">
              <a:buNone/>
              <a:defRPr>
                <a:solidFill>
                  <a:schemeClr val="tx1">
                    <a:tint val="75000"/>
                  </a:schemeClr>
                </a:solidFill>
              </a:defRPr>
            </a:lvl4pPr>
            <a:lvl5pPr marL="2439035" indent="0" algn="ctr">
              <a:buNone/>
              <a:defRPr>
                <a:solidFill>
                  <a:schemeClr val="tx1">
                    <a:tint val="75000"/>
                  </a:schemeClr>
                </a:solidFill>
              </a:defRPr>
            </a:lvl5pPr>
            <a:lvl6pPr marL="3049270" indent="0" algn="ctr">
              <a:buNone/>
              <a:defRPr>
                <a:solidFill>
                  <a:schemeClr val="tx1">
                    <a:tint val="75000"/>
                  </a:schemeClr>
                </a:solidFill>
              </a:defRPr>
            </a:lvl6pPr>
            <a:lvl7pPr marL="3658870" indent="0" algn="ctr">
              <a:buNone/>
              <a:defRPr>
                <a:solidFill>
                  <a:schemeClr val="tx1">
                    <a:tint val="75000"/>
                  </a:schemeClr>
                </a:solidFill>
              </a:defRPr>
            </a:lvl7pPr>
            <a:lvl8pPr marL="4268470" indent="0" algn="ctr">
              <a:buNone/>
              <a:defRPr>
                <a:solidFill>
                  <a:schemeClr val="tx1">
                    <a:tint val="75000"/>
                  </a:schemeClr>
                </a:solidFill>
              </a:defRPr>
            </a:lvl8pPr>
            <a:lvl9pPr marL="48787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6425" y="838994"/>
            <a:ext cx="10978515" cy="152435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918" y="2134095"/>
            <a:ext cx="10978515" cy="603601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366269"/>
            <a:ext cx="2744629" cy="780384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918" y="366269"/>
            <a:ext cx="8030580" cy="780384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794" y="1122623"/>
            <a:ext cx="9148763" cy="2388153"/>
          </a:xfrm>
        </p:spPr>
        <p:txBody>
          <a:bodyPr anchor="b"/>
          <a:lstStyle>
            <a:lvl1pPr algn="ctr">
              <a:defRPr sz="6001"/>
            </a:lvl1pPr>
          </a:lstStyle>
          <a:p>
            <a:r>
              <a:rPr lang="zh-CN" altLang="en-US"/>
              <a:t>单击此处编辑母版标题样式</a:t>
            </a:r>
          </a:p>
        </p:txBody>
      </p:sp>
      <p:sp>
        <p:nvSpPr>
          <p:cNvPr id="3" name="副标题 2"/>
          <p:cNvSpPr>
            <a:spLocks noGrp="1"/>
          </p:cNvSpPr>
          <p:nvPr>
            <p:ph type="subTitle" idx="1"/>
          </p:nvPr>
        </p:nvSpPr>
        <p:spPr>
          <a:xfrm>
            <a:off x="1524794" y="3602872"/>
            <a:ext cx="9148763" cy="1656145"/>
          </a:xfrm>
        </p:spPr>
        <p:txBody>
          <a:bodyPr/>
          <a:lstStyle>
            <a:lvl1pPr marL="0" indent="0" algn="ctr">
              <a:buNone/>
              <a:defRPr sz="2400"/>
            </a:lvl1pPr>
            <a:lvl2pPr marL="457291" indent="0" algn="ctr">
              <a:buNone/>
              <a:defRPr sz="2000"/>
            </a:lvl2pPr>
            <a:lvl3pPr marL="914583" indent="0" algn="ctr">
              <a:buNone/>
              <a:defRPr sz="1800"/>
            </a:lvl3pPr>
            <a:lvl4pPr marL="1371874" indent="0" algn="ctr">
              <a:buNone/>
              <a:defRPr sz="1600"/>
            </a:lvl4pPr>
            <a:lvl5pPr marL="1829166" indent="0" algn="ctr">
              <a:buNone/>
              <a:defRPr sz="1600"/>
            </a:lvl5pPr>
            <a:lvl6pPr marL="2286457" indent="0" algn="ctr">
              <a:buNone/>
              <a:defRPr sz="1600"/>
            </a:lvl6pPr>
            <a:lvl7pPr marL="2743749" indent="0" algn="ctr">
              <a:buNone/>
              <a:defRPr sz="1600"/>
            </a:lvl7pPr>
            <a:lvl8pPr marL="3201040" indent="0" algn="ctr">
              <a:buNone/>
              <a:defRPr sz="1600"/>
            </a:lvl8pPr>
            <a:lvl9pPr marL="3658332"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313978837"/>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1956412151"/>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283" y="1710134"/>
            <a:ext cx="10521077" cy="2853398"/>
          </a:xfrm>
        </p:spPr>
        <p:txBody>
          <a:bodyPr anchor="b"/>
          <a:lstStyle>
            <a:lvl1pPr>
              <a:defRPr sz="6001"/>
            </a:lvl1pPr>
          </a:lstStyle>
          <a:p>
            <a:r>
              <a:rPr lang="zh-CN" altLang="en-US"/>
              <a:t>单击此处编辑母版标题样式</a:t>
            </a:r>
          </a:p>
        </p:txBody>
      </p:sp>
      <p:sp>
        <p:nvSpPr>
          <p:cNvPr id="3" name="文本占位符 2"/>
          <p:cNvSpPr>
            <a:spLocks noGrp="1"/>
          </p:cNvSpPr>
          <p:nvPr>
            <p:ph type="body" idx="1"/>
          </p:nvPr>
        </p:nvSpPr>
        <p:spPr>
          <a:xfrm>
            <a:off x="832283" y="4590526"/>
            <a:ext cx="10521077" cy="1500534"/>
          </a:xfrm>
        </p:spPr>
        <p:txBody>
          <a:bodyPr/>
          <a:lstStyle>
            <a:lvl1pPr marL="0" indent="0">
              <a:buNone/>
              <a:defRPr sz="2400">
                <a:solidFill>
                  <a:schemeClr val="tx1">
                    <a:tint val="75000"/>
                  </a:schemeClr>
                </a:solidFill>
              </a:defRPr>
            </a:lvl1pPr>
            <a:lvl2pPr marL="457291" indent="0">
              <a:buNone/>
              <a:defRPr sz="2000">
                <a:solidFill>
                  <a:schemeClr val="tx1">
                    <a:tint val="75000"/>
                  </a:schemeClr>
                </a:solidFill>
              </a:defRPr>
            </a:lvl2pPr>
            <a:lvl3pPr marL="914583" indent="0">
              <a:buNone/>
              <a:defRPr sz="1800">
                <a:solidFill>
                  <a:schemeClr val="tx1">
                    <a:tint val="75000"/>
                  </a:schemeClr>
                </a:solidFill>
              </a:defRPr>
            </a:lvl3pPr>
            <a:lvl4pPr marL="1371874" indent="0">
              <a:buNone/>
              <a:defRPr sz="1600">
                <a:solidFill>
                  <a:schemeClr val="tx1">
                    <a:tint val="75000"/>
                  </a:schemeClr>
                </a:solidFill>
              </a:defRPr>
            </a:lvl4pPr>
            <a:lvl5pPr marL="1829166" indent="0">
              <a:buNone/>
              <a:defRPr sz="1600">
                <a:solidFill>
                  <a:schemeClr val="tx1">
                    <a:tint val="75000"/>
                  </a:schemeClr>
                </a:solidFill>
              </a:defRPr>
            </a:lvl5pPr>
            <a:lvl6pPr marL="2286457" indent="0">
              <a:buNone/>
              <a:defRPr sz="1600">
                <a:solidFill>
                  <a:schemeClr val="tx1">
                    <a:tint val="75000"/>
                  </a:schemeClr>
                </a:solidFill>
              </a:defRPr>
            </a:lvl6pPr>
            <a:lvl7pPr marL="2743749" indent="0">
              <a:buNone/>
              <a:defRPr sz="1600">
                <a:solidFill>
                  <a:schemeClr val="tx1">
                    <a:tint val="75000"/>
                  </a:schemeClr>
                </a:solidFill>
              </a:defRPr>
            </a:lvl7pPr>
            <a:lvl8pPr marL="3201040" indent="0">
              <a:buNone/>
              <a:defRPr sz="1600">
                <a:solidFill>
                  <a:schemeClr val="tx1">
                    <a:tint val="75000"/>
                  </a:schemeClr>
                </a:solidFill>
              </a:defRPr>
            </a:lvl8pPr>
            <a:lvl9pPr marL="3658332"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2789441873"/>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636" y="1826048"/>
            <a:ext cx="5184299" cy="435234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5415" y="1826048"/>
            <a:ext cx="5184299" cy="435234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26356627"/>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225" y="365210"/>
            <a:ext cx="10521077" cy="1325870"/>
          </a:xfrm>
        </p:spPr>
        <p:txBody>
          <a:bodyPr/>
          <a:lstStyle/>
          <a:p>
            <a:r>
              <a:rPr lang="zh-CN" altLang="en-US"/>
              <a:t>单击此处编辑母版标题样式</a:t>
            </a:r>
          </a:p>
        </p:txBody>
      </p:sp>
      <p:sp>
        <p:nvSpPr>
          <p:cNvPr id="3" name="文本占位符 2"/>
          <p:cNvSpPr>
            <a:spLocks noGrp="1"/>
          </p:cNvSpPr>
          <p:nvPr>
            <p:ph type="body" idx="1"/>
          </p:nvPr>
        </p:nvSpPr>
        <p:spPr>
          <a:xfrm>
            <a:off x="840226" y="1681552"/>
            <a:ext cx="5160473" cy="824103"/>
          </a:xfrm>
        </p:spPr>
        <p:txBody>
          <a:bodyPr anchor="b"/>
          <a:lstStyle>
            <a:lvl1pPr marL="0" indent="0">
              <a:buNone/>
              <a:defRPr sz="2400" b="1"/>
            </a:lvl1pPr>
            <a:lvl2pPr marL="457291" indent="0">
              <a:buNone/>
              <a:defRPr sz="2000" b="1"/>
            </a:lvl2pPr>
            <a:lvl3pPr marL="914583" indent="0">
              <a:buNone/>
              <a:defRPr sz="1800" b="1"/>
            </a:lvl3pPr>
            <a:lvl4pPr marL="1371874" indent="0">
              <a:buNone/>
              <a:defRPr sz="1600" b="1"/>
            </a:lvl4pPr>
            <a:lvl5pPr marL="1829166" indent="0">
              <a:buNone/>
              <a:defRPr sz="1600" b="1"/>
            </a:lvl5pPr>
            <a:lvl6pPr marL="2286457" indent="0">
              <a:buNone/>
              <a:defRPr sz="1600" b="1"/>
            </a:lvl6pPr>
            <a:lvl7pPr marL="2743749" indent="0">
              <a:buNone/>
              <a:defRPr sz="1600" b="1"/>
            </a:lvl7pPr>
            <a:lvl8pPr marL="3201040" indent="0">
              <a:buNone/>
              <a:defRPr sz="1600" b="1"/>
            </a:lvl8pPr>
            <a:lvl9pPr marL="3658332"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226" y="2505655"/>
            <a:ext cx="5160473" cy="3685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5414" y="1681552"/>
            <a:ext cx="5185888" cy="824103"/>
          </a:xfrm>
        </p:spPr>
        <p:txBody>
          <a:bodyPr anchor="b"/>
          <a:lstStyle>
            <a:lvl1pPr marL="0" indent="0">
              <a:buNone/>
              <a:defRPr sz="2400" b="1"/>
            </a:lvl1pPr>
            <a:lvl2pPr marL="457291" indent="0">
              <a:buNone/>
              <a:defRPr sz="2000" b="1"/>
            </a:lvl2pPr>
            <a:lvl3pPr marL="914583" indent="0">
              <a:buNone/>
              <a:defRPr sz="1800" b="1"/>
            </a:lvl3pPr>
            <a:lvl4pPr marL="1371874" indent="0">
              <a:buNone/>
              <a:defRPr sz="1600" b="1"/>
            </a:lvl4pPr>
            <a:lvl5pPr marL="1829166" indent="0">
              <a:buNone/>
              <a:defRPr sz="1600" b="1"/>
            </a:lvl5pPr>
            <a:lvl6pPr marL="2286457" indent="0">
              <a:buNone/>
              <a:defRPr sz="1600" b="1"/>
            </a:lvl6pPr>
            <a:lvl7pPr marL="2743749" indent="0">
              <a:buNone/>
              <a:defRPr sz="1600" b="1"/>
            </a:lvl7pPr>
            <a:lvl8pPr marL="3201040" indent="0">
              <a:buNone/>
              <a:defRPr sz="1600" b="1"/>
            </a:lvl8pPr>
            <a:lvl9pPr marL="3658332"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5414" y="2505655"/>
            <a:ext cx="5185888" cy="3685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2032666729"/>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40225" y="365210"/>
            <a:ext cx="10521077" cy="1325870"/>
          </a:xfrm>
        </p:spPr>
        <p:txBody>
          <a:bodyPr/>
          <a:lstStyle/>
          <a:p>
            <a:r>
              <a:rPr lang="zh-CN" altLang="en-US"/>
              <a:t>单击此处编辑母版标题样式</a:t>
            </a:r>
          </a:p>
        </p:txBody>
      </p:sp>
      <p:sp>
        <p:nvSpPr>
          <p:cNvPr id="3" name="文本占位符 2"/>
          <p:cNvSpPr>
            <a:spLocks noGrp="1"/>
          </p:cNvSpPr>
          <p:nvPr>
            <p:ph type="body" idx="1"/>
          </p:nvPr>
        </p:nvSpPr>
        <p:spPr>
          <a:xfrm>
            <a:off x="840226" y="1681552"/>
            <a:ext cx="5160473" cy="824103"/>
          </a:xfrm>
        </p:spPr>
        <p:txBody>
          <a:bodyPr anchor="b"/>
          <a:lstStyle>
            <a:lvl1pPr marL="0" indent="0">
              <a:buNone/>
              <a:defRPr sz="2400" b="1"/>
            </a:lvl1pPr>
            <a:lvl2pPr marL="457291" indent="0">
              <a:buNone/>
              <a:defRPr sz="2000" b="1"/>
            </a:lvl2pPr>
            <a:lvl3pPr marL="914583" indent="0">
              <a:buNone/>
              <a:defRPr sz="1800" b="1"/>
            </a:lvl3pPr>
            <a:lvl4pPr marL="1371874" indent="0">
              <a:buNone/>
              <a:defRPr sz="1600" b="1"/>
            </a:lvl4pPr>
            <a:lvl5pPr marL="1829166" indent="0">
              <a:buNone/>
              <a:defRPr sz="1600" b="1"/>
            </a:lvl5pPr>
            <a:lvl6pPr marL="2286457" indent="0">
              <a:buNone/>
              <a:defRPr sz="1600" b="1"/>
            </a:lvl6pPr>
            <a:lvl7pPr marL="2743749" indent="0">
              <a:buNone/>
              <a:defRPr sz="1600" b="1"/>
            </a:lvl7pPr>
            <a:lvl8pPr marL="3201040" indent="0">
              <a:buNone/>
              <a:defRPr sz="1600" b="1"/>
            </a:lvl8pPr>
            <a:lvl9pPr marL="3658332"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226" y="2505655"/>
            <a:ext cx="5160473" cy="3685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5414" y="1681552"/>
            <a:ext cx="5185888" cy="824103"/>
          </a:xfrm>
        </p:spPr>
        <p:txBody>
          <a:bodyPr anchor="b"/>
          <a:lstStyle>
            <a:lvl1pPr marL="0" indent="0">
              <a:buNone/>
              <a:defRPr sz="2400" b="1"/>
            </a:lvl1pPr>
            <a:lvl2pPr marL="457291" indent="0">
              <a:buNone/>
              <a:defRPr sz="2000" b="1"/>
            </a:lvl2pPr>
            <a:lvl3pPr marL="914583" indent="0">
              <a:buNone/>
              <a:defRPr sz="1800" b="1"/>
            </a:lvl3pPr>
            <a:lvl4pPr marL="1371874" indent="0">
              <a:buNone/>
              <a:defRPr sz="1600" b="1"/>
            </a:lvl4pPr>
            <a:lvl5pPr marL="1829166" indent="0">
              <a:buNone/>
              <a:defRPr sz="1600" b="1"/>
            </a:lvl5pPr>
            <a:lvl6pPr marL="2286457" indent="0">
              <a:buNone/>
              <a:defRPr sz="1600" b="1"/>
            </a:lvl6pPr>
            <a:lvl7pPr marL="2743749" indent="0">
              <a:buNone/>
              <a:defRPr sz="1600" b="1"/>
            </a:lvl7pPr>
            <a:lvl8pPr marL="3201040" indent="0">
              <a:buNone/>
              <a:defRPr sz="1600" b="1"/>
            </a:lvl8pPr>
            <a:lvl9pPr marL="3658332"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5414" y="2505655"/>
            <a:ext cx="5185888" cy="3685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ACD689D-6400-4EAA-B7EF-FE9F0AB65177}" type="slidenum">
              <a:rPr lang="zh-CN" altLang="en-US" smtClean="0"/>
              <a:t>‹#›</a:t>
            </a:fld>
            <a:endParaRPr lang="zh-CN" altLang="en-US"/>
          </a:p>
        </p:txBody>
      </p:sp>
      <p:sp>
        <p:nvSpPr>
          <p:cNvPr id="11" name="TextBox 10"/>
          <p:cNvSpPr txBox="1"/>
          <p:nvPr userDrawn="1"/>
        </p:nvSpPr>
        <p:spPr>
          <a:xfrm>
            <a:off x="1734436" y="6741131"/>
            <a:ext cx="1224774" cy="118457"/>
          </a:xfrm>
          <a:prstGeom prst="rect">
            <a:avLst/>
          </a:prstGeom>
          <a:noFill/>
        </p:spPr>
        <p:txBody>
          <a:bodyPr wrap="square" rtlCol="0">
            <a:spAutoFit/>
          </a:bodyPr>
          <a:lstStyle/>
          <a:p>
            <a:pPr marL="0" marR="0" lvl="0" indent="0" defTabSz="914583"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下载</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http://www.1ppt.com/xiazai/</a:t>
            </a:r>
          </a:p>
        </p:txBody>
      </p:sp>
    </p:spTree>
    <p:extLst>
      <p:ext uri="{BB962C8B-B14F-4D97-AF65-F5344CB8AC3E}">
        <p14:creationId xmlns:p14="http://schemas.microsoft.com/office/powerpoint/2010/main" val="958063219"/>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2212701379"/>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1929779848"/>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一级标题">
    <p:spTree>
      <p:nvGrpSpPr>
        <p:cNvPr id="1" name=""/>
        <p:cNvGrpSpPr/>
        <p:nvPr/>
      </p:nvGrpSpPr>
      <p:grpSpPr>
        <a:xfrm>
          <a:off x="0" y="0"/>
          <a:ext cx="0" cy="0"/>
          <a:chOff x="0" y="0"/>
          <a:chExt cx="0" cy="0"/>
        </a:xfrm>
      </p:grpSpPr>
      <p:sp>
        <p:nvSpPr>
          <p:cNvPr id="2" name="Title 1"/>
          <p:cNvSpPr>
            <a:spLocks noGrp="1"/>
          </p:cNvSpPr>
          <p:nvPr>
            <p:ph type="title"/>
          </p:nvPr>
        </p:nvSpPr>
        <p:spPr>
          <a:xfrm>
            <a:off x="774700" y="352424"/>
            <a:ext cx="5334000" cy="429419"/>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09918" y="1143795"/>
            <a:ext cx="10978515" cy="5029200"/>
          </a:xfrm>
          <a:prstGeom prst="rect">
            <a:avLst/>
          </a:prstGeom>
        </p:spPr>
        <p:txBody>
          <a:bodyPr/>
          <a:lstStyle>
            <a:lvl1pPr marL="457200" indent="-457200">
              <a:lnSpc>
                <a:spcPct val="120000"/>
              </a:lnSpc>
              <a:buSzPct val="80000"/>
              <a:buFont typeface="Wingdings"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226" y="457306"/>
            <a:ext cx="3934285" cy="1600571"/>
          </a:xfrm>
        </p:spPr>
        <p:txBody>
          <a:bodyPr anchor="b"/>
          <a:lstStyle>
            <a:lvl1pPr>
              <a:defRPr sz="3201"/>
            </a:lvl1pPr>
          </a:lstStyle>
          <a:p>
            <a:r>
              <a:rPr lang="zh-CN" altLang="en-US"/>
              <a:t>单击此处编辑母版标题样式</a:t>
            </a:r>
          </a:p>
        </p:txBody>
      </p:sp>
      <p:sp>
        <p:nvSpPr>
          <p:cNvPr id="3" name="内容占位符 2"/>
          <p:cNvSpPr>
            <a:spLocks noGrp="1"/>
          </p:cNvSpPr>
          <p:nvPr>
            <p:ph idx="1"/>
          </p:nvPr>
        </p:nvSpPr>
        <p:spPr>
          <a:xfrm>
            <a:off x="5185887" y="987654"/>
            <a:ext cx="6175415" cy="4874754"/>
          </a:xfrm>
        </p:spPr>
        <p:txBody>
          <a:bodyPr/>
          <a:lstStyle>
            <a:lvl1pPr>
              <a:defRPr sz="3201"/>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40226" y="2057876"/>
            <a:ext cx="3934285" cy="3812471"/>
          </a:xfrm>
        </p:spPr>
        <p:txBody>
          <a:bodyPr/>
          <a:lstStyle>
            <a:lvl1pPr marL="0" indent="0">
              <a:buNone/>
              <a:defRPr sz="1600"/>
            </a:lvl1pPr>
            <a:lvl2pPr marL="457291" indent="0">
              <a:buNone/>
              <a:defRPr sz="1400"/>
            </a:lvl2pPr>
            <a:lvl3pPr marL="914583" indent="0">
              <a:buNone/>
              <a:defRPr sz="1200"/>
            </a:lvl3pPr>
            <a:lvl4pPr marL="1371874" indent="0">
              <a:buNone/>
              <a:defRPr sz="1000"/>
            </a:lvl4pPr>
            <a:lvl5pPr marL="1829166" indent="0">
              <a:buNone/>
              <a:defRPr sz="1000"/>
            </a:lvl5pPr>
            <a:lvl6pPr marL="2286457" indent="0">
              <a:buNone/>
              <a:defRPr sz="1000"/>
            </a:lvl6pPr>
            <a:lvl7pPr marL="2743749" indent="0">
              <a:buNone/>
              <a:defRPr sz="1000"/>
            </a:lvl7pPr>
            <a:lvl8pPr marL="3201040" indent="0">
              <a:buNone/>
              <a:defRPr sz="1000"/>
            </a:lvl8pPr>
            <a:lvl9pPr marL="3658332"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362335934"/>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226" y="457306"/>
            <a:ext cx="3934285" cy="1600571"/>
          </a:xfrm>
        </p:spPr>
        <p:txBody>
          <a:bodyPr anchor="b"/>
          <a:lstStyle>
            <a:lvl1pPr>
              <a:defRPr sz="3201"/>
            </a:lvl1pPr>
          </a:lstStyle>
          <a:p>
            <a:r>
              <a:rPr lang="zh-CN" altLang="en-US"/>
              <a:t>单击此处编辑母版标题样式</a:t>
            </a:r>
          </a:p>
        </p:txBody>
      </p:sp>
      <p:sp>
        <p:nvSpPr>
          <p:cNvPr id="3" name="图片占位符 2"/>
          <p:cNvSpPr>
            <a:spLocks noGrp="1"/>
          </p:cNvSpPr>
          <p:nvPr>
            <p:ph type="pic" idx="1"/>
          </p:nvPr>
        </p:nvSpPr>
        <p:spPr>
          <a:xfrm>
            <a:off x="5185887" y="987654"/>
            <a:ext cx="6175415" cy="4874754"/>
          </a:xfrm>
        </p:spPr>
        <p:txBody>
          <a:bodyPr/>
          <a:lstStyle>
            <a:lvl1pPr marL="0" indent="0">
              <a:buNone/>
              <a:defRPr sz="3201"/>
            </a:lvl1pPr>
            <a:lvl2pPr marL="457291" indent="0">
              <a:buNone/>
              <a:defRPr sz="2801"/>
            </a:lvl2pPr>
            <a:lvl3pPr marL="914583" indent="0">
              <a:buNone/>
              <a:defRPr sz="2400"/>
            </a:lvl3pPr>
            <a:lvl4pPr marL="1371874" indent="0">
              <a:buNone/>
              <a:defRPr sz="2000"/>
            </a:lvl4pPr>
            <a:lvl5pPr marL="1829166" indent="0">
              <a:buNone/>
              <a:defRPr sz="2000"/>
            </a:lvl5pPr>
            <a:lvl6pPr marL="2286457" indent="0">
              <a:buNone/>
              <a:defRPr sz="2000"/>
            </a:lvl6pPr>
            <a:lvl7pPr marL="2743749" indent="0">
              <a:buNone/>
              <a:defRPr sz="2000"/>
            </a:lvl7pPr>
            <a:lvl8pPr marL="3201040" indent="0">
              <a:buNone/>
              <a:defRPr sz="2000"/>
            </a:lvl8pPr>
            <a:lvl9pPr marL="3658332" indent="0">
              <a:buNone/>
              <a:defRPr sz="2000"/>
            </a:lvl9pPr>
          </a:lstStyle>
          <a:p>
            <a:endParaRPr lang="zh-CN" altLang="en-US"/>
          </a:p>
        </p:txBody>
      </p:sp>
      <p:sp>
        <p:nvSpPr>
          <p:cNvPr id="4" name="文本占位符 3"/>
          <p:cNvSpPr>
            <a:spLocks noGrp="1"/>
          </p:cNvSpPr>
          <p:nvPr>
            <p:ph type="body" sz="half" idx="2"/>
          </p:nvPr>
        </p:nvSpPr>
        <p:spPr>
          <a:xfrm>
            <a:off x="840226" y="2057876"/>
            <a:ext cx="3934285" cy="3812471"/>
          </a:xfrm>
        </p:spPr>
        <p:txBody>
          <a:bodyPr/>
          <a:lstStyle>
            <a:lvl1pPr marL="0" indent="0">
              <a:buNone/>
              <a:defRPr sz="1600"/>
            </a:lvl1pPr>
            <a:lvl2pPr marL="457291" indent="0">
              <a:buNone/>
              <a:defRPr sz="1400"/>
            </a:lvl2pPr>
            <a:lvl3pPr marL="914583" indent="0">
              <a:buNone/>
              <a:defRPr sz="1200"/>
            </a:lvl3pPr>
            <a:lvl4pPr marL="1371874" indent="0">
              <a:buNone/>
              <a:defRPr sz="1000"/>
            </a:lvl4pPr>
            <a:lvl5pPr marL="1829166" indent="0">
              <a:buNone/>
              <a:defRPr sz="1000"/>
            </a:lvl5pPr>
            <a:lvl6pPr marL="2286457" indent="0">
              <a:buNone/>
              <a:defRPr sz="1000"/>
            </a:lvl6pPr>
            <a:lvl7pPr marL="2743749" indent="0">
              <a:buNone/>
              <a:defRPr sz="1000"/>
            </a:lvl7pPr>
            <a:lvl8pPr marL="3201040" indent="0">
              <a:buNone/>
              <a:defRPr sz="1000"/>
            </a:lvl8pPr>
            <a:lvl9pPr marL="3658332"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3924882629"/>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98744654"/>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9444" y="365209"/>
            <a:ext cx="2630269" cy="581318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637" y="365209"/>
            <a:ext cx="7738328" cy="581318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C02D343-BBAA-4974-B89F-198DA37C01B5}" type="datetimeFigureOut">
              <a:rPr lang="zh-CN" altLang="en-US" smtClean="0"/>
              <a:t>2022-01-24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4006792730"/>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两级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1069975" y="381794"/>
            <a:ext cx="6581775" cy="40005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09918" y="1600994"/>
            <a:ext cx="10978515" cy="4572000"/>
          </a:xfrm>
          <a:prstGeom prst="rect">
            <a:avLst/>
          </a:prstGeom>
        </p:spPr>
        <p:txBody>
          <a:bodyPr/>
          <a:lstStyle>
            <a:lvl1pPr marL="457200" indent="-457200">
              <a:lnSpc>
                <a:spcPct val="120000"/>
              </a:lnSpc>
              <a:buSzPct val="80000"/>
              <a:buFont typeface="Wingdings"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Content Placeholder 2"/>
          <p:cNvSpPr>
            <a:spLocks noGrp="1"/>
          </p:cNvSpPr>
          <p:nvPr>
            <p:ph idx="13"/>
          </p:nvPr>
        </p:nvSpPr>
        <p:spPr>
          <a:xfrm>
            <a:off x="841375" y="984137"/>
            <a:ext cx="10747058" cy="464458"/>
          </a:xfrm>
          <a:prstGeom prst="rect">
            <a:avLst/>
          </a:prstGeom>
        </p:spPr>
        <p:txBody>
          <a:bodyPr/>
          <a:lstStyle>
            <a:lvl1pPr marL="0" indent="0">
              <a:lnSpc>
                <a:spcPct val="120000"/>
              </a:lnSpc>
              <a:buSzPct val="80000"/>
              <a:buFont typeface="Wingdings" pitchFamily="2" charset="2"/>
              <a:buNone/>
              <a:defRPr b="0">
                <a:solidFill>
                  <a:schemeClr val="tx1">
                    <a:lumMod val="95000"/>
                    <a:lumOff val="5000"/>
                  </a:schemeClr>
                </a:solidFill>
              </a:defRPr>
            </a:lvl1pPr>
          </a:lstStyle>
          <a:p>
            <a:pPr lvl="0"/>
            <a:r>
              <a:rPr lang="en-US" dirty="0"/>
              <a:t>Click to edit Master text styles</a:t>
            </a:r>
          </a:p>
        </p:txBody>
      </p:sp>
      <p:grpSp>
        <p:nvGrpSpPr>
          <p:cNvPr id="8" name="组合 7"/>
          <p:cNvGrpSpPr/>
          <p:nvPr userDrawn="1"/>
        </p:nvGrpSpPr>
        <p:grpSpPr>
          <a:xfrm>
            <a:off x="55564" y="790893"/>
            <a:ext cx="2614611" cy="1590675"/>
            <a:chOff x="-177800" y="-127000"/>
            <a:chExt cx="2614611" cy="1590675"/>
          </a:xfrm>
        </p:grpSpPr>
        <p:sp>
          <p:nvSpPr>
            <p:cNvPr id="9" name="矩形 8"/>
            <p:cNvSpPr/>
            <p:nvPr userDrawn="1"/>
          </p:nvSpPr>
          <p:spPr>
            <a:xfrm>
              <a:off x="-177800" y="463550"/>
              <a:ext cx="1000125" cy="10001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p>
          </p:txBody>
        </p:sp>
        <p:sp>
          <p:nvSpPr>
            <p:cNvPr id="10" name="矩形 9"/>
            <p:cNvSpPr/>
            <p:nvPr userDrawn="1"/>
          </p:nvSpPr>
          <p:spPr>
            <a:xfrm>
              <a:off x="-177800" y="-127000"/>
              <a:ext cx="1409700" cy="590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822325" y="463550"/>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1231900" y="463550"/>
              <a:ext cx="409575" cy="4095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822325" y="1054100"/>
              <a:ext cx="409575" cy="409575"/>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1472405" y="704055"/>
              <a:ext cx="759619" cy="7596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2027236" y="499267"/>
              <a:ext cx="409575" cy="40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userDrawn="1"/>
        </p:nvGrpSpPr>
        <p:grpSpPr>
          <a:xfrm>
            <a:off x="9922332" y="795416"/>
            <a:ext cx="2080110" cy="1255630"/>
            <a:chOff x="9308250" y="152843"/>
            <a:chExt cx="3083581" cy="1861361"/>
          </a:xfrm>
        </p:grpSpPr>
        <p:sp>
          <p:nvSpPr>
            <p:cNvPr id="17" name="矩形 16"/>
            <p:cNvSpPr/>
            <p:nvPr/>
          </p:nvSpPr>
          <p:spPr>
            <a:xfrm>
              <a:off x="10149384" y="1574633"/>
              <a:ext cx="439571" cy="439571"/>
            </a:xfrm>
            <a:prstGeom prst="rect">
              <a:avLst/>
            </a:prstGeom>
            <a:solidFill>
              <a:schemeClr val="accent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1558225" y="588184"/>
              <a:ext cx="833606" cy="833606"/>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308250" y="255692"/>
              <a:ext cx="724464" cy="724464"/>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0149384" y="152843"/>
              <a:ext cx="1268947" cy="1268947"/>
            </a:xfrm>
            <a:prstGeom prst="rect">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Freeform 3"/>
          <p:cNvSpPr/>
          <p:nvPr userDrawn="1"/>
        </p:nvSpPr>
        <p:spPr>
          <a:xfrm rot="10800000">
            <a:off x="2746373" y="1524793"/>
            <a:ext cx="7696201" cy="45723"/>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7" name="Freeform 3"/>
          <p:cNvSpPr/>
          <p:nvPr userDrawn="1"/>
        </p:nvSpPr>
        <p:spPr>
          <a:xfrm>
            <a:off x="-73026" y="0"/>
            <a:ext cx="12271375" cy="6859588"/>
          </a:xfrm>
          <a:custGeom>
            <a:avLst/>
            <a:gdLst>
              <a:gd name="connsiteX0" fmla="*/ 0 w 9144000"/>
              <a:gd name="connsiteY0" fmla="*/ 5143500 h 5143500"/>
              <a:gd name="connsiteX1" fmla="*/ 9144000 w 9144000"/>
              <a:gd name="connsiteY1" fmla="*/ 5143500 h 5143500"/>
              <a:gd name="connsiteX2" fmla="*/ 9144000 w 9144000"/>
              <a:gd name="connsiteY2" fmla="*/ 0 h 5143500"/>
              <a:gd name="connsiteX3" fmla="*/ 0 w 9144000"/>
              <a:gd name="connsiteY3" fmla="*/ 0 h 5143500"/>
              <a:gd name="connsiteX4" fmla="*/ 0 w 9144000"/>
              <a:gd name="connsiteY4" fmla="*/ 5143500 h 51435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51435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p>
        </p:txBody>
      </p:sp>
      <p:sp>
        <p:nvSpPr>
          <p:cNvPr id="4" name="Date Placeholder 3"/>
          <p:cNvSpPr>
            <a:spLocks noGrp="1"/>
          </p:cNvSpPr>
          <p:nvPr>
            <p:ph type="dt" sz="half" idx="10"/>
          </p:nvPr>
        </p:nvSpPr>
        <p:spPr/>
        <p:txBody>
          <a:bodyPr/>
          <a:lstStyle/>
          <a:p>
            <a:fld id="{1D8BD707-D9CF-40AE-B4C6-C98DA3205C09}"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10" name="TextBox 1"/>
          <p:cNvSpPr txBox="1"/>
          <p:nvPr userDrawn="1"/>
        </p:nvSpPr>
        <p:spPr>
          <a:xfrm>
            <a:off x="2172326" y="711365"/>
            <a:ext cx="1359346" cy="886482"/>
          </a:xfrm>
          <a:prstGeom prst="rect">
            <a:avLst/>
          </a:prstGeom>
          <a:noFill/>
        </p:spPr>
        <p:txBody>
          <a:bodyPr wrap="none" lIns="0" tIns="0" rIns="0" bIns="60981" rtlCol="0">
            <a:spAutoFit/>
          </a:bodyPr>
          <a:lstStyle/>
          <a:p>
            <a:pPr>
              <a:lnSpc>
                <a:spcPts val="6935"/>
              </a:lnSpc>
            </a:pPr>
            <a:r>
              <a:rPr lang="zh-CN" altLang="en-US" sz="5300" dirty="0">
                <a:solidFill>
                  <a:srgbClr val="4197DF"/>
                </a:solidFill>
                <a:latin typeface="Microsoft YaHei UI" pitchFamily="18" charset="0"/>
                <a:cs typeface="Microsoft YaHei UI" pitchFamily="18" charset="0"/>
              </a:rPr>
              <a:t>内容</a:t>
            </a:r>
            <a:endParaRPr lang="en-US" altLang="zh-CN" sz="5300" dirty="0">
              <a:solidFill>
                <a:srgbClr val="4197DF"/>
              </a:solidFill>
              <a:latin typeface="Microsoft YaHei UI" pitchFamily="18" charset="0"/>
              <a:cs typeface="Microsoft YaHei UI" pitchFamily="18" charset="0"/>
            </a:endParaRPr>
          </a:p>
        </p:txBody>
      </p:sp>
      <p:sp>
        <p:nvSpPr>
          <p:cNvPr id="11" name="TextBox 1"/>
          <p:cNvSpPr txBox="1"/>
          <p:nvPr userDrawn="1"/>
        </p:nvSpPr>
        <p:spPr>
          <a:xfrm>
            <a:off x="2233987" y="1642914"/>
            <a:ext cx="1274388" cy="266761"/>
          </a:xfrm>
          <a:prstGeom prst="rect">
            <a:avLst/>
          </a:prstGeom>
          <a:noFill/>
        </p:spPr>
        <p:txBody>
          <a:bodyPr wrap="none" lIns="0" tIns="0" rIns="0" bIns="60981" rtlCol="0">
            <a:spAutoFit/>
          </a:bodyPr>
          <a:lstStyle/>
          <a:p>
            <a:pPr>
              <a:lnSpc>
                <a:spcPts val="1600"/>
              </a:lnSpc>
            </a:pPr>
            <a:r>
              <a:rPr lang="en-US" altLang="zh-CN" sz="1900" dirty="0">
                <a:solidFill>
                  <a:srgbClr val="4197DF"/>
                </a:solidFill>
                <a:latin typeface="Times New Roman" pitchFamily="18" charset="0"/>
                <a:cs typeface="Times New Roman" pitchFamily="18" charset="0"/>
              </a:rPr>
              <a:t>CONTENTS</a:t>
            </a:r>
          </a:p>
        </p:txBody>
      </p:sp>
      <p:sp>
        <p:nvSpPr>
          <p:cNvPr id="12" name="TextBox 1"/>
          <p:cNvSpPr txBox="1"/>
          <p:nvPr userDrawn="1"/>
        </p:nvSpPr>
        <p:spPr>
          <a:xfrm>
            <a:off x="3567791" y="762794"/>
            <a:ext cx="718145" cy="946434"/>
          </a:xfrm>
          <a:prstGeom prst="rect">
            <a:avLst/>
          </a:prstGeom>
          <a:noFill/>
        </p:spPr>
        <p:txBody>
          <a:bodyPr wrap="none" lIns="0" tIns="0" rIns="0" bIns="60981" rtlCol="0">
            <a:spAutoFit/>
          </a:bodyPr>
          <a:lstStyle/>
          <a:p>
            <a:pPr>
              <a:lnSpc>
                <a:spcPts val="6935"/>
              </a:lnSpc>
            </a:pPr>
            <a:r>
              <a:rPr lang="zh-CN" altLang="en-US" sz="2800" dirty="0">
                <a:solidFill>
                  <a:srgbClr val="4197DF"/>
                </a:solidFill>
                <a:latin typeface="Microsoft YaHei UI" pitchFamily="18" charset="0"/>
                <a:cs typeface="Microsoft YaHei UI" pitchFamily="18" charset="0"/>
              </a:rPr>
              <a:t>导航</a:t>
            </a:r>
            <a:endParaRPr lang="en-US" altLang="zh-CN" sz="2800" dirty="0">
              <a:solidFill>
                <a:srgbClr val="4197DF"/>
              </a:solidFill>
              <a:latin typeface="Microsoft YaHei UI" pitchFamily="18" charset="0"/>
              <a:cs typeface="Microsoft YaHei UI" pitchFamily="18" charset="0"/>
            </a:endParaRPr>
          </a:p>
        </p:txBody>
      </p:sp>
      <p:sp>
        <p:nvSpPr>
          <p:cNvPr id="13" name="矩形 12"/>
          <p:cNvSpPr/>
          <p:nvPr userDrawn="1"/>
        </p:nvSpPr>
        <p:spPr>
          <a:xfrm>
            <a:off x="1571625" y="828675"/>
            <a:ext cx="488950" cy="985838"/>
          </a:xfrm>
          <a:prstGeom prst="rect">
            <a:avLst/>
          </a:prstGeom>
          <a:solidFill>
            <a:srgbClr val="1A8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918" y="366269"/>
            <a:ext cx="10978515" cy="152435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917"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0828"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6269"/>
            <a:ext cx="10978515" cy="1524353"/>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918" y="2047291"/>
            <a:ext cx="5389723"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p>
        </p:txBody>
      </p:sp>
      <p:sp>
        <p:nvSpPr>
          <p:cNvPr id="4" name="Content Placeholder 3"/>
          <p:cNvSpPr>
            <a:spLocks noGrp="1"/>
          </p:cNvSpPr>
          <p:nvPr>
            <p:ph sz="half" idx="2"/>
          </p:nvPr>
        </p:nvSpPr>
        <p:spPr>
          <a:xfrm>
            <a:off x="609918" y="2900505"/>
            <a:ext cx="5389723"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6593" y="2047291"/>
            <a:ext cx="5391840"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6593" y="2900505"/>
            <a:ext cx="5391840"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4151"/>
            <a:ext cx="4013173" cy="1549759"/>
          </a:xfrm>
          <a:prstGeom prst="rect">
            <a:avLst/>
          </a:prstGeo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9216" y="364152"/>
            <a:ext cx="6819216" cy="7805958"/>
          </a:xfrm>
          <a:prstGeom prst="rect">
            <a:avLst/>
          </a:prstGeo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918" y="1913910"/>
            <a:ext cx="4013173" cy="6256199"/>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6402282"/>
            <a:ext cx="7319010" cy="755826"/>
          </a:xfrm>
          <a:prstGeom prst="rect">
            <a:avLst/>
          </a:prstGeo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90962" y="817223"/>
            <a:ext cx="7319010" cy="5487670"/>
          </a:xfrm>
          <a:prstGeom prst="rect">
            <a:avLst/>
          </a:prstGeom>
        </p:spPr>
        <p:txBody>
          <a:bodyPr/>
          <a:lstStyle>
            <a:lvl1pPr marL="0" indent="0">
              <a:buNone/>
              <a:defRPr sz="4300"/>
            </a:lvl1pPr>
            <a:lvl2pPr marL="609600" indent="0">
              <a:buNone/>
              <a:defRPr sz="3700"/>
            </a:lvl2pPr>
            <a:lvl3pPr marL="1219835" indent="0">
              <a:buNone/>
              <a:defRPr sz="3200"/>
            </a:lvl3pPr>
            <a:lvl4pPr marL="1829435" indent="0">
              <a:buNone/>
              <a:defRPr sz="2700"/>
            </a:lvl4pPr>
            <a:lvl5pPr marL="2439035" indent="0">
              <a:buNone/>
              <a:defRPr sz="2700"/>
            </a:lvl5pPr>
            <a:lvl6pPr marL="3049270" indent="0">
              <a:buNone/>
              <a:defRPr sz="2700"/>
            </a:lvl6pPr>
            <a:lvl7pPr marL="3658870" indent="0">
              <a:buNone/>
              <a:defRPr sz="2700"/>
            </a:lvl7pPr>
            <a:lvl8pPr marL="4268470" indent="0">
              <a:buNone/>
              <a:defRPr sz="2700"/>
            </a:lvl8pPr>
            <a:lvl9pPr marL="4878705" indent="0">
              <a:buNone/>
              <a:defRPr sz="2700"/>
            </a:lvl9pPr>
          </a:lstStyle>
          <a:p>
            <a:endParaRPr lang="en-US"/>
          </a:p>
        </p:txBody>
      </p:sp>
      <p:sp>
        <p:nvSpPr>
          <p:cNvPr id="4" name="Text Placeholder 3"/>
          <p:cNvSpPr>
            <a:spLocks noGrp="1"/>
          </p:cNvSpPr>
          <p:nvPr>
            <p:ph type="body" sz="half" idx="2"/>
          </p:nvPr>
        </p:nvSpPr>
        <p:spPr>
          <a:xfrm>
            <a:off x="2390962" y="7158108"/>
            <a:ext cx="7319010" cy="1073398"/>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917" y="8477096"/>
            <a:ext cx="2846282" cy="486946"/>
          </a:xfrm>
          <a:prstGeom prst="rect">
            <a:avLst/>
          </a:prstGeom>
        </p:spPr>
        <p:txBody>
          <a:bodyPr vert="horz" lIns="121963" tIns="60981" rIns="121963" bIns="60981" rtlCol="0" anchor="ctr"/>
          <a:lstStyle>
            <a:lvl1pPr algn="l">
              <a:defRPr sz="1600">
                <a:solidFill>
                  <a:schemeClr val="tx1">
                    <a:tint val="75000"/>
                  </a:schemeClr>
                </a:solidFill>
              </a:defRPr>
            </a:lvl1pPr>
          </a:lstStyle>
          <a:p>
            <a:fld id="{1D8BD707-D9CF-40AE-B4C6-C98DA3205C09}" type="datetimeFigureOut">
              <a:rPr lang="en-US" smtClean="0"/>
              <a:t>1/24/2022</a:t>
            </a:fld>
            <a:endParaRPr lang="en-US"/>
          </a:p>
        </p:txBody>
      </p:sp>
      <p:sp>
        <p:nvSpPr>
          <p:cNvPr id="5" name="Footer Placeholder 4"/>
          <p:cNvSpPr>
            <a:spLocks noGrp="1"/>
          </p:cNvSpPr>
          <p:nvPr>
            <p:ph type="ftr" sz="quarter" idx="3"/>
          </p:nvPr>
        </p:nvSpPr>
        <p:spPr>
          <a:xfrm>
            <a:off x="4167770" y="8477096"/>
            <a:ext cx="3862811" cy="486946"/>
          </a:xfrm>
          <a:prstGeom prst="rect">
            <a:avLst/>
          </a:prstGeom>
        </p:spPr>
        <p:txBody>
          <a:bodyPr vert="horz" lIns="121963" tIns="60981" rIns="121963" bIns="60981"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42151" y="8477096"/>
            <a:ext cx="2846282" cy="486946"/>
          </a:xfrm>
          <a:prstGeom prst="rect">
            <a:avLst/>
          </a:prstGeom>
        </p:spPr>
        <p:txBody>
          <a:bodyPr vert="horz" lIns="121963" tIns="60981" rIns="121963" bIns="60981" rtlCol="0" anchor="ctr"/>
          <a:lstStyle>
            <a:lvl1pPr algn="r">
              <a:defRPr sz="1600">
                <a:solidFill>
                  <a:schemeClr val="tx1">
                    <a:tint val="75000"/>
                  </a:schemeClr>
                </a:solidFill>
              </a:defRPr>
            </a:lvl1pPr>
          </a:lstStyle>
          <a:p>
            <a:fld id="{B6F15528-21DE-4FAA-801E-634DDDAF4B2B}" type="slidenum">
              <a:rPr lang="en-US" smtClean="0"/>
              <a:t>‹#›</a:t>
            </a:fld>
            <a:endParaRPr lang="en-US"/>
          </a:p>
        </p:txBody>
      </p:sp>
      <p:sp>
        <p:nvSpPr>
          <p:cNvPr id="21" name="Text Placeholder 2"/>
          <p:cNvSpPr>
            <a:spLocks noGrp="1"/>
          </p:cNvSpPr>
          <p:nvPr>
            <p:ph type="body" idx="1"/>
          </p:nvPr>
        </p:nvSpPr>
        <p:spPr>
          <a:xfrm>
            <a:off x="609521" y="1143794"/>
            <a:ext cx="10971372" cy="5000369"/>
          </a:xfrm>
          <a:prstGeom prst="rect">
            <a:avLst/>
          </a:prstGeom>
        </p:spPr>
        <p:txBody>
          <a:bodyPr vert="horz" lIns="121917" tIns="60958" rIns="121917" bIns="6095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矩形 23"/>
          <p:cNvSpPr/>
          <p:nvPr/>
        </p:nvSpPr>
        <p:spPr>
          <a:xfrm>
            <a:off x="0" y="332656"/>
            <a:ext cx="12198350" cy="432048"/>
          </a:xfrm>
          <a:prstGeom prst="rect">
            <a:avLst/>
          </a:prstGeom>
          <a:solidFill>
            <a:srgbClr val="4080DC"/>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lvl="0" algn="ctr"/>
            <a:endParaRPr lang="zh-CN" altLang="en-US"/>
          </a:p>
        </p:txBody>
      </p:sp>
      <p:sp>
        <p:nvSpPr>
          <p:cNvPr id="25" name="矩形 24"/>
          <p:cNvSpPr/>
          <p:nvPr/>
        </p:nvSpPr>
        <p:spPr>
          <a:xfrm>
            <a:off x="0" y="764704"/>
            <a:ext cx="1219835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1283362" y="306064"/>
            <a:ext cx="485233" cy="485233"/>
          </a:xfrm>
          <a:prstGeom prst="ellipse">
            <a:avLst/>
          </a:prstGeom>
          <a:solidFill>
            <a:srgbClr val="408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latin typeface="微软雅黑" pitchFamily="34" charset="-122"/>
              <a:ea typeface="微软雅黑" pitchFamily="34" charset="-122"/>
            </a:endParaRPr>
          </a:p>
        </p:txBody>
      </p:sp>
      <p:sp>
        <p:nvSpPr>
          <p:cNvPr id="27" name="TextBox 15"/>
          <p:cNvSpPr txBox="1"/>
          <p:nvPr/>
        </p:nvSpPr>
        <p:spPr>
          <a:xfrm>
            <a:off x="11283362" y="442092"/>
            <a:ext cx="483393" cy="246221"/>
          </a:xfrm>
          <a:prstGeom prst="rect">
            <a:avLst/>
          </a:prstGeom>
          <a:solidFill>
            <a:srgbClr val="4080DC"/>
          </a:solidFill>
        </p:spPr>
        <p:txBody>
          <a:bodyPr wrap="square" lIns="0" tIns="0" rIns="0" bIns="0" rtlCol="0">
            <a:spAutoFit/>
          </a:bodyPr>
          <a:lstStyle/>
          <a:p>
            <a:pPr algn="ctr"/>
            <a:fld id="{2EEF1883-7A0E-4F66-9932-E581691AD397}" type="slidenum">
              <a:rPr lang="zh-CN" altLang="en-US" sz="1600" smtClean="0">
                <a:solidFill>
                  <a:schemeClr val="tx1"/>
                </a:solidFill>
                <a:latin typeface="Arial Unicode MS" pitchFamily="34" charset="-122"/>
                <a:ea typeface="Arial Unicode MS" pitchFamily="34" charset="-122"/>
                <a:cs typeface="Arial Unicode MS" pitchFamily="34" charset="-122"/>
              </a:rPr>
              <a:t>‹#›</a:t>
            </a:fld>
            <a:r>
              <a:rPr lang="zh-CN" altLang="en-US" sz="1600" dirty="0">
                <a:solidFill>
                  <a:schemeClr val="tx1"/>
                </a:solidFill>
                <a:latin typeface="Arial Unicode MS" pitchFamily="34" charset="-122"/>
                <a:ea typeface="Arial Unicode MS" pitchFamily="34" charset="-122"/>
                <a:cs typeface="Arial Unicode MS" pitchFamily="34" charset="-122"/>
              </a:rPr>
              <a:t> </a:t>
            </a:r>
            <a:endParaRPr lang="zh-CN" altLang="en-US" sz="1600" b="0" dirty="0">
              <a:solidFill>
                <a:schemeClr val="tx1"/>
              </a:solidFill>
              <a:latin typeface="Arial Unicode MS" pitchFamily="34" charset="-122"/>
              <a:ea typeface="Arial Unicode MS" pitchFamily="34" charset="-122"/>
              <a:cs typeface="Arial Unicode MS" pitchFamily="34" charset="-122"/>
            </a:endParaRPr>
          </a:p>
        </p:txBody>
      </p:sp>
      <p:sp>
        <p:nvSpPr>
          <p:cNvPr id="20" name="Title Placeholder 1"/>
          <p:cNvSpPr>
            <a:spLocks noGrp="1"/>
          </p:cNvSpPr>
          <p:nvPr>
            <p:ph type="title"/>
          </p:nvPr>
        </p:nvSpPr>
        <p:spPr>
          <a:xfrm>
            <a:off x="772942" y="362834"/>
            <a:ext cx="5305686" cy="399960"/>
          </a:xfrm>
          <a:prstGeom prst="rect">
            <a:avLst/>
          </a:prstGeom>
        </p:spPr>
        <p:txBody>
          <a:bodyPr vert="horz" lIns="121917" tIns="60958" rIns="121917" bIns="60958" rtlCol="0" anchor="ctr">
            <a:noAutofit/>
          </a:bodyPr>
          <a:lstStyle/>
          <a:p>
            <a:r>
              <a:rPr lang="en-US" dirty="0"/>
              <a:t>Click to edit Master title style</a:t>
            </a:r>
          </a:p>
        </p:txBody>
      </p:sp>
      <p:sp>
        <p:nvSpPr>
          <p:cNvPr id="40" name="等腰三角形 39">
            <a:hlinkClick r:id="" action="ppaction://hlinkshowjump?jump=previousslide"/>
          </p:cNvPr>
          <p:cNvSpPr/>
          <p:nvPr/>
        </p:nvSpPr>
        <p:spPr>
          <a:xfrm rot="5400000" flipH="1">
            <a:off x="3854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1" name="等腰三角形 40">
            <a:hlinkClick r:id="" action="ppaction://hlinkshowjump?jump=previousslide"/>
          </p:cNvPr>
          <p:cNvSpPr/>
          <p:nvPr/>
        </p:nvSpPr>
        <p:spPr>
          <a:xfrm rot="5400000" flipH="1">
            <a:off x="5251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2" name="等腰三角形 41">
            <a:hlinkClick r:id="" action="ppaction://hlinkshowjump?jump=previousslide"/>
          </p:cNvPr>
          <p:cNvSpPr/>
          <p:nvPr/>
        </p:nvSpPr>
        <p:spPr>
          <a:xfrm rot="5400000" flipH="1">
            <a:off x="65846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19200" rtl="0" eaLnBrk="1" latinLnBrk="0" hangingPunct="1">
        <a:spcBef>
          <a:spcPct val="0"/>
        </a:spcBef>
        <a:buNone/>
        <a:defRPr sz="2200" kern="1200">
          <a:solidFill>
            <a:schemeClr val="bg1"/>
          </a:solidFill>
          <a:latin typeface="+mj-lt"/>
          <a:ea typeface="+mj-ea"/>
          <a:cs typeface="+mj-cs"/>
        </a:defRPr>
      </a:lvl1pPr>
    </p:titleStyle>
    <p:bodyStyle>
      <a:lvl1pPr marL="457200" indent="-457200" algn="l" defTabSz="1219200" rtl="0" eaLnBrk="1" latinLnBrk="0" hangingPunct="1">
        <a:spcBef>
          <a:spcPct val="20000"/>
        </a:spcBef>
        <a:buSzPct val="80000"/>
        <a:buFont typeface="Wingdings" pitchFamily="2" charset="2"/>
        <a:buChar char="l"/>
        <a:defRPr sz="2000" kern="1200">
          <a:solidFill>
            <a:schemeClr val="tx1">
              <a:lumMod val="75000"/>
              <a:lumOff val="25000"/>
            </a:schemeClr>
          </a:solidFill>
          <a:latin typeface="+mn-lt"/>
          <a:ea typeface="+mn-ea"/>
          <a:cs typeface="+mn-cs"/>
        </a:defRPr>
      </a:lvl1pPr>
      <a:lvl2pPr marL="991235" indent="-381000" algn="l" defTabSz="12192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2pPr>
      <a:lvl3pPr marL="15246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637" y="365210"/>
            <a:ext cx="10521077" cy="132587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637" y="1826048"/>
            <a:ext cx="10521077" cy="435234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636" y="6357822"/>
            <a:ext cx="2744629"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CC02D343-BBAA-4974-B89F-198DA37C01B5}" type="datetimeFigureOut">
              <a:rPr lang="zh-CN" altLang="en-US" smtClean="0"/>
              <a:t>2022-01-24</a:t>
            </a:fld>
            <a:endParaRPr lang="zh-CN" altLang="en-US"/>
          </a:p>
        </p:txBody>
      </p:sp>
      <p:sp>
        <p:nvSpPr>
          <p:cNvPr id="5" name="页脚占位符 4"/>
          <p:cNvSpPr>
            <a:spLocks noGrp="1"/>
          </p:cNvSpPr>
          <p:nvPr>
            <p:ph type="ftr" sz="quarter" idx="3"/>
          </p:nvPr>
        </p:nvSpPr>
        <p:spPr>
          <a:xfrm>
            <a:off x="4040704" y="6357822"/>
            <a:ext cx="4116943"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5085" y="6357822"/>
            <a:ext cx="2744629"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4258798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wipe dir="r"/>
  </p:transition>
  <p:txStyles>
    <p:titleStyle>
      <a:lvl1pPr algn="l" defTabSz="914583"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646" indent="-228646" algn="l" defTabSz="914583" rtl="0" eaLnBrk="1" latinLnBrk="0" hangingPunct="1">
        <a:lnSpc>
          <a:spcPct val="90000"/>
        </a:lnSpc>
        <a:spcBef>
          <a:spcPts val="1000"/>
        </a:spcBef>
        <a:buFont typeface="Arial" panose="020B0604020202020204" pitchFamily="34" charset="0"/>
        <a:buChar char="•"/>
        <a:defRPr sz="2801" kern="1200">
          <a:solidFill>
            <a:schemeClr val="tx1"/>
          </a:solidFill>
          <a:latin typeface="+mn-lt"/>
          <a:ea typeface="+mn-ea"/>
          <a:cs typeface="+mn-cs"/>
        </a:defRPr>
      </a:lvl1pPr>
      <a:lvl2pPr marL="685937" indent="-228646" algn="l" defTabSz="91458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229" indent="-228646" algn="l" defTabSz="91458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520"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811"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103"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394"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86"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977"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583" rtl="0" eaLnBrk="1" latinLnBrk="0" hangingPunct="1">
        <a:defRPr sz="1800" kern="1200">
          <a:solidFill>
            <a:schemeClr val="tx1"/>
          </a:solidFill>
          <a:latin typeface="+mn-lt"/>
          <a:ea typeface="+mn-ea"/>
          <a:cs typeface="+mn-cs"/>
        </a:defRPr>
      </a:lvl1pPr>
      <a:lvl2pPr marL="457291" algn="l" defTabSz="914583" rtl="0" eaLnBrk="1" latinLnBrk="0" hangingPunct="1">
        <a:defRPr sz="1800" kern="1200">
          <a:solidFill>
            <a:schemeClr val="tx1"/>
          </a:solidFill>
          <a:latin typeface="+mn-lt"/>
          <a:ea typeface="+mn-ea"/>
          <a:cs typeface="+mn-cs"/>
        </a:defRPr>
      </a:lvl2pPr>
      <a:lvl3pPr marL="914583" algn="l" defTabSz="914583" rtl="0" eaLnBrk="1" latinLnBrk="0" hangingPunct="1">
        <a:defRPr sz="1800" kern="1200">
          <a:solidFill>
            <a:schemeClr val="tx1"/>
          </a:solidFill>
          <a:latin typeface="+mn-lt"/>
          <a:ea typeface="+mn-ea"/>
          <a:cs typeface="+mn-cs"/>
        </a:defRPr>
      </a:lvl3pPr>
      <a:lvl4pPr marL="1371874" algn="l" defTabSz="914583" rtl="0" eaLnBrk="1" latinLnBrk="0" hangingPunct="1">
        <a:defRPr sz="1800" kern="1200">
          <a:solidFill>
            <a:schemeClr val="tx1"/>
          </a:solidFill>
          <a:latin typeface="+mn-lt"/>
          <a:ea typeface="+mn-ea"/>
          <a:cs typeface="+mn-cs"/>
        </a:defRPr>
      </a:lvl4pPr>
      <a:lvl5pPr marL="1829166" algn="l" defTabSz="914583" rtl="0" eaLnBrk="1" latinLnBrk="0" hangingPunct="1">
        <a:defRPr sz="1800" kern="1200">
          <a:solidFill>
            <a:schemeClr val="tx1"/>
          </a:solidFill>
          <a:latin typeface="+mn-lt"/>
          <a:ea typeface="+mn-ea"/>
          <a:cs typeface="+mn-cs"/>
        </a:defRPr>
      </a:lvl5pPr>
      <a:lvl6pPr marL="2286457" algn="l" defTabSz="914583" rtl="0" eaLnBrk="1" latinLnBrk="0" hangingPunct="1">
        <a:defRPr sz="1800" kern="1200">
          <a:solidFill>
            <a:schemeClr val="tx1"/>
          </a:solidFill>
          <a:latin typeface="+mn-lt"/>
          <a:ea typeface="+mn-ea"/>
          <a:cs typeface="+mn-cs"/>
        </a:defRPr>
      </a:lvl6pPr>
      <a:lvl7pPr marL="2743749" algn="l" defTabSz="914583" rtl="0" eaLnBrk="1" latinLnBrk="0" hangingPunct="1">
        <a:defRPr sz="1800" kern="1200">
          <a:solidFill>
            <a:schemeClr val="tx1"/>
          </a:solidFill>
          <a:latin typeface="+mn-lt"/>
          <a:ea typeface="+mn-ea"/>
          <a:cs typeface="+mn-cs"/>
        </a:defRPr>
      </a:lvl7pPr>
      <a:lvl8pPr marL="3201040" algn="l" defTabSz="914583" rtl="0" eaLnBrk="1" latinLnBrk="0" hangingPunct="1">
        <a:defRPr sz="1800" kern="1200">
          <a:solidFill>
            <a:schemeClr val="tx1"/>
          </a:solidFill>
          <a:latin typeface="+mn-lt"/>
          <a:ea typeface="+mn-ea"/>
          <a:cs typeface="+mn-cs"/>
        </a:defRPr>
      </a:lvl8pPr>
      <a:lvl9pPr marL="3658332" algn="l" defTabSz="91458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485110" y="2134394"/>
            <a:ext cx="6647975" cy="2530180"/>
          </a:xfrm>
          <a:prstGeom prst="rect">
            <a:avLst/>
          </a:prstGeom>
          <a:noFill/>
        </p:spPr>
        <p:txBody>
          <a:bodyPr wrap="none" rtlCol="0" anchor="t">
            <a:spAutoFit/>
          </a:bodyPr>
          <a:lstStyle/>
          <a:p>
            <a:pPr algn="ctr" defTabSz="914583">
              <a:lnSpc>
                <a:spcPct val="110000"/>
              </a:lnSpc>
            </a:pPr>
            <a:r>
              <a:rPr lang="zh-CN" altLang="en-US" sz="7201" b="1" dirty="0" smtClean="0">
                <a:solidFill>
                  <a:prstClr val="black"/>
                </a:solidFill>
                <a:cs typeface="+mn-ea"/>
                <a:sym typeface="+mn-lt"/>
              </a:rPr>
              <a:t>第章 </a:t>
            </a:r>
            <a:endParaRPr lang="en-US" altLang="zh-CN" sz="7201" b="1" dirty="0" smtClean="0">
              <a:solidFill>
                <a:prstClr val="black"/>
              </a:solidFill>
              <a:cs typeface="+mn-ea"/>
              <a:sym typeface="+mn-lt"/>
            </a:endParaRPr>
          </a:p>
          <a:p>
            <a:pPr algn="ctr" defTabSz="914583">
              <a:lnSpc>
                <a:spcPct val="110000"/>
              </a:lnSpc>
            </a:pPr>
            <a:r>
              <a:rPr lang="zh-CN" altLang="en-US" sz="7201" b="1" dirty="0">
                <a:solidFill>
                  <a:prstClr val="black"/>
                </a:solidFill>
                <a:cs typeface="+mn-ea"/>
                <a:sym typeface="+mn-lt"/>
              </a:rPr>
              <a:t>云计算管理平台</a:t>
            </a:r>
            <a:endParaRPr lang="zh-CN" altLang="en-US" sz="7201" b="1" dirty="0">
              <a:solidFill>
                <a:prstClr val="black"/>
              </a:solidFill>
              <a:latin typeface="微软雅黑"/>
              <a:ea typeface="微软雅黑"/>
              <a:cs typeface="+mn-ea"/>
              <a:sym typeface="+mn-lt"/>
            </a:endParaRPr>
          </a:p>
        </p:txBody>
      </p:sp>
      <p:sp>
        <p:nvSpPr>
          <p:cNvPr id="8" name="文本框 7"/>
          <p:cNvSpPr txBox="1"/>
          <p:nvPr/>
        </p:nvSpPr>
        <p:spPr>
          <a:xfrm>
            <a:off x="8926043" y="5928463"/>
            <a:ext cx="2262158" cy="680507"/>
          </a:xfrm>
          <a:prstGeom prst="rect">
            <a:avLst/>
          </a:prstGeom>
          <a:noFill/>
        </p:spPr>
        <p:txBody>
          <a:bodyPr wrap="none" rtlCol="0" anchor="t">
            <a:spAutoFit/>
          </a:bodyPr>
          <a:lstStyle/>
          <a:p>
            <a:pPr defTabSz="914583">
              <a:lnSpc>
                <a:spcPct val="110000"/>
              </a:lnSpc>
            </a:pPr>
            <a:r>
              <a:rPr lang="zh-CN" altLang="en-US" sz="1800" dirty="0">
                <a:solidFill>
                  <a:prstClr val="white"/>
                </a:solidFill>
                <a:cs typeface="+mn-ea"/>
                <a:sym typeface="+mn-lt"/>
              </a:rPr>
              <a:t>云计算技术应用</a:t>
            </a:r>
            <a:r>
              <a:rPr lang="zh-CN" altLang="en-US" sz="1800" dirty="0" smtClean="0">
                <a:solidFill>
                  <a:prstClr val="white"/>
                </a:solidFill>
                <a:cs typeface="+mn-ea"/>
                <a:sym typeface="+mn-lt"/>
              </a:rPr>
              <a:t>基础</a:t>
            </a:r>
            <a:endParaRPr lang="en-US" altLang="zh-CN" sz="1800" dirty="0" smtClean="0">
              <a:solidFill>
                <a:prstClr val="white"/>
              </a:solidFill>
              <a:cs typeface="+mn-ea"/>
              <a:sym typeface="+mn-lt"/>
            </a:endParaRPr>
          </a:p>
          <a:p>
            <a:pPr defTabSz="914583">
              <a:lnSpc>
                <a:spcPct val="110000"/>
              </a:lnSpc>
            </a:pPr>
            <a:r>
              <a:rPr lang="zh-CN" altLang="en-US" sz="1800" dirty="0" smtClean="0">
                <a:solidFill>
                  <a:prstClr val="white"/>
                </a:solidFill>
                <a:cs typeface="+mn-ea"/>
                <a:sym typeface="+mn-lt"/>
              </a:rPr>
              <a:t>主编</a:t>
            </a:r>
            <a:r>
              <a:rPr lang="zh-CN" altLang="en-US" sz="1800" dirty="0" smtClean="0">
                <a:solidFill>
                  <a:prstClr val="white"/>
                </a:solidFill>
                <a:latin typeface="微软雅黑"/>
                <a:ea typeface="微软雅黑"/>
                <a:cs typeface="+mn-ea"/>
                <a:sym typeface="+mn-lt"/>
              </a:rPr>
              <a:t>：崔升广</a:t>
            </a:r>
            <a:endParaRPr lang="en-US" altLang="zh-CN" sz="1800" dirty="0">
              <a:solidFill>
                <a:prstClr val="white"/>
              </a:solidFill>
              <a:latin typeface="微软雅黑"/>
              <a:ea typeface="微软雅黑"/>
              <a:cs typeface="+mn-ea"/>
              <a:sym typeface="+mn-lt"/>
            </a:endParaRPr>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5162" b="315"/>
          <a:stretch/>
        </p:blipFill>
        <p:spPr bwMode="auto">
          <a:xfrm>
            <a:off x="7623175" y="288910"/>
            <a:ext cx="2069627" cy="1321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3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450" decel="100000" fill="hold"/>
                                        <p:tgtEl>
                                          <p:spTgt spid="8"/>
                                        </p:tgtEl>
                                        <p:attrNameLst>
                                          <p:attrName>ppt_y</p:attrName>
                                        </p:attrNameLst>
                                      </p:cBhvr>
                                      <p:tavLst>
                                        <p:tav tm="0">
                                          <p:val>
                                            <p:strVal val="#ppt_y+1"/>
                                          </p:val>
                                        </p:tav>
                                        <p:tav tm="100000">
                                          <p:val>
                                            <p:strVal val="#ppt_y-.03"/>
                                          </p:val>
                                        </p:tav>
                                      </p:tavLst>
                                    </p:anim>
                                    <p:anim calcmode="lin" valueType="num">
                                      <p:cBhvr>
                                        <p:cTn id="15"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5</a:t>
            </a:r>
            <a:r>
              <a:rPr lang="zh-CN" altLang="en-US" dirty="0"/>
              <a:t>章  云计算管理平台</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5.1.6 Ubuntu</a:t>
            </a:r>
            <a:r>
              <a:rPr lang="zh-CN" altLang="en-US" dirty="0"/>
              <a:t>命令行终端管理</a:t>
            </a:r>
            <a:endParaRPr lang="zh-CN" altLang="en-US" dirty="0"/>
          </a:p>
        </p:txBody>
      </p:sp>
      <p:sp>
        <p:nvSpPr>
          <p:cNvPr id="2" name="文本框 1"/>
          <p:cNvSpPr txBox="1"/>
          <p:nvPr/>
        </p:nvSpPr>
        <p:spPr>
          <a:xfrm>
            <a:off x="1679575" y="2591593"/>
            <a:ext cx="8229600" cy="3323987"/>
          </a:xfrm>
          <a:prstGeom prst="rect">
            <a:avLst/>
          </a:prstGeom>
          <a:noFill/>
        </p:spPr>
        <p:txBody>
          <a:bodyPr wrap="square" rtlCol="0" anchor="t">
            <a:spAutoFit/>
          </a:bodyPr>
          <a:lstStyle/>
          <a:p>
            <a:pPr indent="457200"/>
            <a:r>
              <a:rPr lang="zh-CN" altLang="en-US" sz="2000" dirty="0"/>
              <a:t>使用命令管理</a:t>
            </a:r>
            <a:r>
              <a:rPr lang="en-US" altLang="zh-CN" sz="2000" dirty="0"/>
              <a:t>Linux</a:t>
            </a:r>
            <a:r>
              <a:rPr lang="zh-CN" altLang="en-US" sz="2000" dirty="0"/>
              <a:t>系统是最基本和最要的方式。到目前为止，很多重要的任务依然必须由命令行完成，而且执行相同的任务，由命令行来完成比使用图形界面要简捷高效得多。使用命令行有两种方式，一种是在桌面环境中使用仿真终端，另一种是进入文本模式后登录到终端。</a:t>
            </a:r>
          </a:p>
          <a:p>
            <a:pPr indent="457200"/>
            <a:r>
              <a:rPr lang="en-US" altLang="zh-CN" sz="2000" dirty="0"/>
              <a:t>1</a:t>
            </a:r>
            <a:r>
              <a:rPr lang="zh-CN" altLang="en-US" sz="2000" dirty="0"/>
              <a:t>．使用仿真终端窗口</a:t>
            </a:r>
          </a:p>
          <a:p>
            <a:pPr indent="457200"/>
            <a:r>
              <a:rPr lang="en-US" altLang="zh-CN" sz="2000" dirty="0"/>
              <a:t>2</a:t>
            </a:r>
            <a:r>
              <a:rPr lang="zh-CN" altLang="en-US" sz="2000" dirty="0"/>
              <a:t>．使用文本模式</a:t>
            </a:r>
          </a:p>
          <a:p>
            <a:pPr indent="457200"/>
            <a:r>
              <a:rPr lang="en-US" altLang="zh-CN" sz="2000" dirty="0"/>
              <a:t>3</a:t>
            </a:r>
            <a:r>
              <a:rPr lang="zh-CN" altLang="en-US" sz="2000" dirty="0"/>
              <a:t>．配置超级管理员</a:t>
            </a:r>
            <a:r>
              <a:rPr lang="en-US" altLang="zh-CN" sz="2000" dirty="0"/>
              <a:t>root</a:t>
            </a:r>
          </a:p>
          <a:p>
            <a:pPr indent="457200"/>
            <a:r>
              <a:rPr lang="en-US" altLang="zh-CN" sz="2000" dirty="0"/>
              <a:t>4</a:t>
            </a:r>
            <a:r>
              <a:rPr lang="zh-CN" altLang="en-US" sz="2000" dirty="0"/>
              <a:t>．使用命令行关闭和重启系统 </a:t>
            </a:r>
          </a:p>
          <a:p>
            <a:endParaRPr lang="zh-CN" altLang="zh-CN" sz="2000" dirty="0"/>
          </a:p>
          <a:p>
            <a:pPr>
              <a:lnSpc>
                <a:spcPct val="150000"/>
              </a:lnSpc>
            </a:pPr>
            <a:endParaRPr lang="zh-CN" altLang="en-US" sz="2000" dirty="0">
              <a:solidFill>
                <a:srgbClr val="656D8D"/>
              </a:solidFill>
            </a:endParaRPr>
          </a:p>
        </p:txBody>
      </p:sp>
      <p:pic>
        <p:nvPicPr>
          <p:cNvPr id="9"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grpSp>
        <p:nvGrpSpPr>
          <p:cNvPr id="8" name="组合 7"/>
          <p:cNvGrpSpPr/>
          <p:nvPr/>
        </p:nvGrpSpPr>
        <p:grpSpPr>
          <a:xfrm>
            <a:off x="841375" y="5487035"/>
            <a:ext cx="10226040" cy="1123950"/>
            <a:chOff x="1325" y="8641"/>
            <a:chExt cx="16104" cy="1770"/>
          </a:xfrm>
        </p:grpSpPr>
        <p:sp>
          <p:nvSpPr>
            <p:cNvPr id="10" name="矩形 9"/>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1302768681"/>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5</a:t>
            </a:r>
            <a:r>
              <a:rPr lang="zh-CN" altLang="en-US" dirty="0"/>
              <a:t>章  云计算管理平台</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5.1.7 </a:t>
            </a:r>
            <a:r>
              <a:rPr lang="zh-CN" altLang="en-US" dirty="0"/>
              <a:t>使用</a:t>
            </a:r>
            <a:r>
              <a:rPr lang="en-US" altLang="zh-CN" dirty="0"/>
              <a:t>CRT</a:t>
            </a:r>
            <a:r>
              <a:rPr lang="zh-CN" altLang="en-US" dirty="0"/>
              <a:t>与</a:t>
            </a:r>
            <a:r>
              <a:rPr lang="en-US" altLang="zh-CN" dirty="0"/>
              <a:t>FX</a:t>
            </a:r>
            <a:r>
              <a:rPr lang="zh-CN" altLang="en-US" dirty="0"/>
              <a:t>配置管理</a:t>
            </a:r>
            <a:r>
              <a:rPr lang="en-US" altLang="zh-CN" dirty="0"/>
              <a:t>Ubuntu</a:t>
            </a:r>
            <a:r>
              <a:rPr lang="zh-CN" altLang="en-US" dirty="0"/>
              <a:t>系统</a:t>
            </a:r>
            <a:endParaRPr lang="zh-CN" altLang="en-US" dirty="0"/>
          </a:p>
        </p:txBody>
      </p:sp>
      <p:sp>
        <p:nvSpPr>
          <p:cNvPr id="2" name="文本框 1"/>
          <p:cNvSpPr txBox="1"/>
          <p:nvPr/>
        </p:nvSpPr>
        <p:spPr>
          <a:xfrm>
            <a:off x="1679575" y="2591593"/>
            <a:ext cx="8534400" cy="2400657"/>
          </a:xfrm>
          <a:prstGeom prst="rect">
            <a:avLst/>
          </a:prstGeom>
          <a:noFill/>
        </p:spPr>
        <p:txBody>
          <a:bodyPr wrap="square" rtlCol="0" anchor="t">
            <a:spAutoFit/>
          </a:bodyPr>
          <a:lstStyle/>
          <a:p>
            <a:pPr indent="457200"/>
            <a:r>
              <a:rPr lang="en-US" altLang="zh-CN" sz="2000" dirty="0" err="1"/>
              <a:t>SecureCRT</a:t>
            </a:r>
            <a:r>
              <a:rPr lang="zh-CN" altLang="en-US" sz="2000" dirty="0"/>
              <a:t>是</a:t>
            </a:r>
            <a:r>
              <a:rPr lang="en-US" altLang="zh-CN" sz="2000" dirty="0"/>
              <a:t>Windows</a:t>
            </a:r>
            <a:r>
              <a:rPr lang="zh-CN" altLang="en-US" sz="2000" dirty="0"/>
              <a:t>下登录</a:t>
            </a:r>
            <a:r>
              <a:rPr lang="en-US" altLang="zh-CN" sz="2000" dirty="0"/>
              <a:t>UNIX</a:t>
            </a:r>
            <a:r>
              <a:rPr lang="zh-CN" altLang="en-US" sz="2000" dirty="0"/>
              <a:t>或</a:t>
            </a:r>
            <a:r>
              <a:rPr lang="en-US" altLang="zh-CN" sz="2000" dirty="0"/>
              <a:t>Linux</a:t>
            </a:r>
            <a:r>
              <a:rPr lang="zh-CN" altLang="en-US" sz="2000" dirty="0"/>
              <a:t>服务器主机的软件，</a:t>
            </a:r>
            <a:r>
              <a:rPr lang="en-US" altLang="zh-CN" sz="2000" dirty="0" err="1"/>
              <a:t>SecureFX</a:t>
            </a:r>
            <a:r>
              <a:rPr lang="zh-CN" altLang="en-US" sz="2000" dirty="0"/>
              <a:t>是一种</a:t>
            </a:r>
            <a:r>
              <a:rPr lang="en-US" altLang="zh-CN" sz="2000" dirty="0"/>
              <a:t>FTP</a:t>
            </a:r>
            <a:r>
              <a:rPr lang="zh-CN" altLang="en-US" sz="2000" dirty="0"/>
              <a:t>软件，用于实现</a:t>
            </a:r>
            <a:r>
              <a:rPr lang="en-US" altLang="zh-CN" sz="2000" dirty="0"/>
              <a:t>Windows</a:t>
            </a:r>
            <a:r>
              <a:rPr lang="zh-CN" altLang="en-US" sz="2000" dirty="0"/>
              <a:t>和</a:t>
            </a:r>
            <a:r>
              <a:rPr lang="en-US" altLang="zh-CN" sz="2000" dirty="0"/>
              <a:t>UNIX</a:t>
            </a:r>
            <a:r>
              <a:rPr lang="zh-CN" altLang="en-US" sz="2000" dirty="0"/>
              <a:t>或</a:t>
            </a:r>
            <a:r>
              <a:rPr lang="en-US" altLang="zh-CN" sz="2000" dirty="0"/>
              <a:t>Linux</a:t>
            </a:r>
            <a:r>
              <a:rPr lang="zh-CN" altLang="en-US" sz="2000" dirty="0"/>
              <a:t>的文件互动。</a:t>
            </a:r>
          </a:p>
          <a:p>
            <a:pPr indent="457200"/>
            <a:r>
              <a:rPr lang="en-US" altLang="zh-CN" sz="2000" dirty="0"/>
              <a:t>1</a:t>
            </a:r>
            <a:r>
              <a:rPr lang="zh-CN" altLang="en-US" sz="2000" dirty="0"/>
              <a:t>．使用</a:t>
            </a:r>
            <a:r>
              <a:rPr lang="en-US" altLang="zh-CN" sz="2000" dirty="0" err="1"/>
              <a:t>SecureCRT</a:t>
            </a:r>
            <a:r>
              <a:rPr lang="zh-CN" altLang="en-US" sz="2000" dirty="0"/>
              <a:t>配置管理</a:t>
            </a:r>
            <a:r>
              <a:rPr lang="en-US" altLang="zh-CN" sz="2000" dirty="0"/>
              <a:t>Ubuntu</a:t>
            </a:r>
            <a:r>
              <a:rPr lang="zh-CN" altLang="en-US" sz="2000" dirty="0"/>
              <a:t>系统</a:t>
            </a:r>
          </a:p>
          <a:p>
            <a:pPr indent="457200"/>
            <a:r>
              <a:rPr lang="en-US" altLang="zh-CN" sz="2000" dirty="0"/>
              <a:t>2</a:t>
            </a:r>
            <a:r>
              <a:rPr lang="zh-CN" altLang="en-US" sz="2000" dirty="0"/>
              <a:t>．使用</a:t>
            </a:r>
            <a:r>
              <a:rPr lang="en-US" altLang="zh-CN" sz="2000" dirty="0" err="1"/>
              <a:t>SecureFX</a:t>
            </a:r>
            <a:r>
              <a:rPr lang="zh-CN" altLang="en-US" sz="2000" dirty="0"/>
              <a:t>远程连接</a:t>
            </a:r>
            <a:r>
              <a:rPr lang="en-US" altLang="zh-CN" sz="2000" dirty="0"/>
              <a:t>Ubuntu</a:t>
            </a:r>
            <a:r>
              <a:rPr lang="zh-CN" altLang="en-US" sz="2000" dirty="0"/>
              <a:t>系统</a:t>
            </a:r>
          </a:p>
          <a:p>
            <a:pPr indent="457200"/>
            <a:r>
              <a:rPr lang="en-US" altLang="zh-CN" sz="2000" dirty="0"/>
              <a:t>3</a:t>
            </a:r>
            <a:r>
              <a:rPr lang="zh-CN" altLang="en-US" sz="2000" dirty="0"/>
              <a:t>．</a:t>
            </a:r>
            <a:r>
              <a:rPr lang="en-US" altLang="zh-CN" sz="2000" dirty="0" err="1"/>
              <a:t>SecureCRT</a:t>
            </a:r>
            <a:r>
              <a:rPr lang="zh-CN" altLang="en-US" sz="2000" dirty="0"/>
              <a:t>无法连接登录</a:t>
            </a:r>
            <a:r>
              <a:rPr lang="en-US" altLang="zh-CN" sz="2000" dirty="0"/>
              <a:t>Ubuntu</a:t>
            </a:r>
            <a:r>
              <a:rPr lang="zh-CN" altLang="en-US" sz="2000" dirty="0"/>
              <a:t>系统原因及解决方案</a:t>
            </a:r>
          </a:p>
          <a:p>
            <a:endParaRPr lang="zh-CN" altLang="zh-CN" sz="2000" dirty="0"/>
          </a:p>
          <a:p>
            <a:pPr>
              <a:lnSpc>
                <a:spcPct val="150000"/>
              </a:lnSpc>
            </a:pPr>
            <a:endParaRPr lang="zh-CN" altLang="en-US" sz="2000" dirty="0">
              <a:solidFill>
                <a:srgbClr val="656D8D"/>
              </a:solidFill>
            </a:endParaRPr>
          </a:p>
        </p:txBody>
      </p:sp>
      <p:pic>
        <p:nvPicPr>
          <p:cNvPr id="9"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grpSp>
        <p:nvGrpSpPr>
          <p:cNvPr id="8" name="组合 7"/>
          <p:cNvGrpSpPr/>
          <p:nvPr/>
        </p:nvGrpSpPr>
        <p:grpSpPr>
          <a:xfrm>
            <a:off x="841375" y="5487035"/>
            <a:ext cx="10226040" cy="1123950"/>
            <a:chOff x="1325" y="8641"/>
            <a:chExt cx="16104" cy="1770"/>
          </a:xfrm>
        </p:grpSpPr>
        <p:sp>
          <p:nvSpPr>
            <p:cNvPr id="10" name="矩形 9"/>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1302768681"/>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5</a:t>
            </a:r>
            <a:r>
              <a:rPr lang="zh-CN" altLang="en-US" dirty="0"/>
              <a:t>章  云计算管理平台</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5.1.8 </a:t>
            </a:r>
            <a:r>
              <a:rPr lang="zh-CN" altLang="en-US" dirty="0"/>
              <a:t>系统克隆与快照管理</a:t>
            </a:r>
            <a:endParaRPr lang="zh-CN" altLang="en-US" dirty="0"/>
          </a:p>
        </p:txBody>
      </p:sp>
      <p:sp>
        <p:nvSpPr>
          <p:cNvPr id="2" name="文本框 1"/>
          <p:cNvSpPr txBox="1"/>
          <p:nvPr/>
        </p:nvSpPr>
        <p:spPr>
          <a:xfrm>
            <a:off x="1603375" y="2591593"/>
            <a:ext cx="8305800" cy="3323987"/>
          </a:xfrm>
          <a:prstGeom prst="rect">
            <a:avLst/>
          </a:prstGeom>
          <a:noFill/>
        </p:spPr>
        <p:txBody>
          <a:bodyPr wrap="square" rtlCol="0" anchor="t">
            <a:spAutoFit/>
          </a:bodyPr>
          <a:lstStyle/>
          <a:p>
            <a:pPr indent="457200"/>
            <a:r>
              <a:rPr lang="zh-CN" altLang="en-US" sz="2000" dirty="0"/>
              <a:t>我们经常用虚拟机做各种试验，初学者免不了误操作导致系统崩溃、无法启动，或者在做集群的时候，通常需要多台服务器进行测试，比如搭建</a:t>
            </a:r>
            <a:r>
              <a:rPr lang="en-US" altLang="zh-CN" sz="2000" dirty="0" err="1"/>
              <a:t>mysql</a:t>
            </a:r>
            <a:r>
              <a:rPr lang="zh-CN" altLang="en-US" sz="2000" dirty="0"/>
              <a:t>服务，</a:t>
            </a:r>
            <a:r>
              <a:rPr lang="en-US" altLang="zh-CN" sz="2000" dirty="0" err="1"/>
              <a:t>redis</a:t>
            </a:r>
            <a:r>
              <a:rPr lang="zh-CN" altLang="en-US" sz="2000" dirty="0"/>
              <a:t>服务，</a:t>
            </a:r>
            <a:r>
              <a:rPr lang="en-US" altLang="zh-CN" sz="2000" dirty="0"/>
              <a:t>tomcat</a:t>
            </a:r>
            <a:r>
              <a:rPr lang="zh-CN" altLang="en-US" sz="2000" dirty="0"/>
              <a:t>、</a:t>
            </a:r>
            <a:r>
              <a:rPr lang="en-US" altLang="zh-CN" sz="2000" dirty="0" err="1"/>
              <a:t>nginx</a:t>
            </a:r>
            <a:r>
              <a:rPr lang="zh-CN" altLang="en-US" sz="2000" dirty="0"/>
              <a:t>等，搭建一台服务器都很费时费力，一旦系统崩溃、无法启动，需要重新安装操作系统或是部署多台服务器的时候，安装操作系统将会浪费太多时间，那么我们将如何进行操作呢？系统克隆将会很好的解决这个问题。</a:t>
            </a:r>
          </a:p>
          <a:p>
            <a:pPr indent="457200"/>
            <a:r>
              <a:rPr lang="en-US" altLang="zh-CN" sz="2000" dirty="0"/>
              <a:t>1</a:t>
            </a:r>
            <a:r>
              <a:rPr lang="zh-CN" altLang="en-US" sz="2000" dirty="0"/>
              <a:t>．系统克隆</a:t>
            </a:r>
          </a:p>
          <a:p>
            <a:pPr indent="457200"/>
            <a:r>
              <a:rPr lang="en-US" altLang="zh-CN" sz="2000" dirty="0"/>
              <a:t>2</a:t>
            </a:r>
            <a:r>
              <a:rPr lang="zh-CN" altLang="en-US" sz="2000" dirty="0"/>
              <a:t>．快照管理</a:t>
            </a:r>
          </a:p>
          <a:p>
            <a:endParaRPr lang="zh-CN" altLang="zh-CN" sz="2000" dirty="0"/>
          </a:p>
          <a:p>
            <a:pPr>
              <a:lnSpc>
                <a:spcPct val="150000"/>
              </a:lnSpc>
            </a:pPr>
            <a:endParaRPr lang="zh-CN" altLang="en-US" sz="2000" dirty="0">
              <a:solidFill>
                <a:srgbClr val="656D8D"/>
              </a:solidFill>
            </a:endParaRPr>
          </a:p>
        </p:txBody>
      </p:sp>
      <p:pic>
        <p:nvPicPr>
          <p:cNvPr id="9"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grpSp>
        <p:nvGrpSpPr>
          <p:cNvPr id="8" name="组合 7"/>
          <p:cNvGrpSpPr/>
          <p:nvPr/>
        </p:nvGrpSpPr>
        <p:grpSpPr>
          <a:xfrm>
            <a:off x="841375" y="5487035"/>
            <a:ext cx="10226040" cy="1123950"/>
            <a:chOff x="1325" y="8641"/>
            <a:chExt cx="16104" cy="1770"/>
          </a:xfrm>
        </p:grpSpPr>
        <p:sp>
          <p:nvSpPr>
            <p:cNvPr id="10" name="矩形 9"/>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1302768681"/>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5</a:t>
            </a:r>
            <a:r>
              <a:rPr lang="zh-CN" altLang="en-US" dirty="0"/>
              <a:t>章  云计算管理平台</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5.1.9 Shell</a:t>
            </a:r>
            <a:r>
              <a:rPr lang="zh-CN" altLang="en-US" dirty="0"/>
              <a:t>概述</a:t>
            </a:r>
            <a:endParaRPr lang="zh-CN" altLang="en-US" dirty="0"/>
          </a:p>
        </p:txBody>
      </p:sp>
      <p:sp>
        <p:nvSpPr>
          <p:cNvPr id="2" name="文本框 1"/>
          <p:cNvSpPr txBox="1"/>
          <p:nvPr/>
        </p:nvSpPr>
        <p:spPr>
          <a:xfrm>
            <a:off x="1679575" y="2591593"/>
            <a:ext cx="8229600" cy="3016210"/>
          </a:xfrm>
          <a:prstGeom prst="rect">
            <a:avLst/>
          </a:prstGeom>
          <a:noFill/>
        </p:spPr>
        <p:txBody>
          <a:bodyPr wrap="square" rtlCol="0" anchor="t">
            <a:spAutoFit/>
          </a:bodyPr>
          <a:lstStyle/>
          <a:p>
            <a:pPr indent="457200"/>
            <a:r>
              <a:rPr lang="en-US" altLang="zh-CN" sz="2000" dirty="0"/>
              <a:t>Linux</a:t>
            </a:r>
            <a:r>
              <a:rPr lang="zh-CN" altLang="en-US" sz="2000" dirty="0"/>
              <a:t>操作系统的</a:t>
            </a:r>
            <a:r>
              <a:rPr lang="en-US" altLang="zh-CN" sz="2000" dirty="0"/>
              <a:t>Shell</a:t>
            </a:r>
            <a:r>
              <a:rPr lang="zh-CN" altLang="en-US" sz="2000" dirty="0"/>
              <a:t>作为操作系统的外壳，为用户提供使用操作系统的接口。它是命令语言、命令解释程序及程序设计语言的统称。</a:t>
            </a:r>
          </a:p>
          <a:p>
            <a:pPr indent="457200"/>
            <a:r>
              <a:rPr lang="en-US" altLang="zh-CN" sz="2000" dirty="0"/>
              <a:t>1. Shell</a:t>
            </a:r>
            <a:r>
              <a:rPr lang="zh-CN" altLang="en-US" sz="2000" dirty="0"/>
              <a:t>简介</a:t>
            </a:r>
          </a:p>
          <a:p>
            <a:pPr indent="457200"/>
            <a:r>
              <a:rPr lang="en-US" altLang="zh-CN" sz="2000" dirty="0"/>
              <a:t>2</a:t>
            </a:r>
            <a:r>
              <a:rPr lang="zh-CN" altLang="en-US" sz="2000" dirty="0"/>
              <a:t>．</a:t>
            </a:r>
            <a:r>
              <a:rPr lang="en-US" altLang="zh-CN" sz="2000" dirty="0"/>
              <a:t>Shell</a:t>
            </a:r>
            <a:r>
              <a:rPr lang="zh-CN" altLang="en-US" sz="2000" dirty="0"/>
              <a:t>命令的基本格式</a:t>
            </a:r>
          </a:p>
          <a:p>
            <a:pPr indent="457200"/>
            <a:r>
              <a:rPr lang="en-US" altLang="zh-CN" sz="2000" dirty="0"/>
              <a:t>3</a:t>
            </a:r>
            <a:r>
              <a:rPr lang="zh-CN" altLang="en-US" sz="2000" dirty="0"/>
              <a:t>．输入命令时键盘操作的一般规律</a:t>
            </a:r>
          </a:p>
          <a:p>
            <a:pPr indent="457200"/>
            <a:r>
              <a:rPr lang="en-US" altLang="zh-CN" sz="2000" dirty="0"/>
              <a:t>4</a:t>
            </a:r>
            <a:r>
              <a:rPr lang="zh-CN" altLang="en-US" sz="2000" dirty="0"/>
              <a:t>．显示系统信息的命令</a:t>
            </a:r>
          </a:p>
          <a:p>
            <a:pPr indent="457200"/>
            <a:r>
              <a:rPr lang="en-US" altLang="zh-CN" sz="2000" dirty="0"/>
              <a:t>5</a:t>
            </a:r>
            <a:r>
              <a:rPr lang="zh-CN" altLang="en-US" sz="2000" dirty="0"/>
              <a:t>．</a:t>
            </a:r>
            <a:r>
              <a:rPr lang="en-US" altLang="zh-CN" sz="2000" dirty="0"/>
              <a:t>Shell</a:t>
            </a:r>
            <a:r>
              <a:rPr lang="zh-CN" altLang="en-US" sz="2000" dirty="0"/>
              <a:t>使用技巧</a:t>
            </a:r>
          </a:p>
          <a:p>
            <a:endParaRPr lang="zh-CN" altLang="zh-CN" sz="2000" dirty="0"/>
          </a:p>
          <a:p>
            <a:pPr>
              <a:lnSpc>
                <a:spcPct val="150000"/>
              </a:lnSpc>
            </a:pPr>
            <a:endParaRPr lang="zh-CN" altLang="en-US" sz="2000" dirty="0">
              <a:solidFill>
                <a:srgbClr val="656D8D"/>
              </a:solidFill>
            </a:endParaRPr>
          </a:p>
        </p:txBody>
      </p:sp>
      <p:pic>
        <p:nvPicPr>
          <p:cNvPr id="9"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grpSp>
        <p:nvGrpSpPr>
          <p:cNvPr id="8" name="组合 7"/>
          <p:cNvGrpSpPr/>
          <p:nvPr/>
        </p:nvGrpSpPr>
        <p:grpSpPr>
          <a:xfrm>
            <a:off x="841375" y="5487035"/>
            <a:ext cx="10226040" cy="1123950"/>
            <a:chOff x="1325" y="8641"/>
            <a:chExt cx="16104" cy="1770"/>
          </a:xfrm>
        </p:grpSpPr>
        <p:sp>
          <p:nvSpPr>
            <p:cNvPr id="10" name="矩形 9"/>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1302768681"/>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5</a:t>
            </a:r>
            <a:r>
              <a:rPr lang="zh-CN" altLang="en-US" dirty="0"/>
              <a:t>章  云计算管理平台</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5.1.10 Vi</a:t>
            </a:r>
            <a:r>
              <a:rPr lang="zh-CN" altLang="en-US" dirty="0"/>
              <a:t>、</a:t>
            </a:r>
            <a:r>
              <a:rPr lang="en-US" altLang="zh-CN" dirty="0"/>
              <a:t>Vim</a:t>
            </a:r>
            <a:r>
              <a:rPr lang="zh-CN" altLang="en-US" dirty="0"/>
              <a:t>编辑器的使用</a:t>
            </a:r>
            <a:endParaRPr lang="zh-CN" altLang="en-US" dirty="0"/>
          </a:p>
        </p:txBody>
      </p:sp>
      <p:sp>
        <p:nvSpPr>
          <p:cNvPr id="2" name="文本框 1"/>
          <p:cNvSpPr txBox="1"/>
          <p:nvPr/>
        </p:nvSpPr>
        <p:spPr>
          <a:xfrm>
            <a:off x="1679575" y="2591593"/>
            <a:ext cx="8229600" cy="2708434"/>
          </a:xfrm>
          <a:prstGeom prst="rect">
            <a:avLst/>
          </a:prstGeom>
          <a:noFill/>
        </p:spPr>
        <p:txBody>
          <a:bodyPr wrap="square" rtlCol="0" anchor="t">
            <a:spAutoFit/>
          </a:bodyPr>
          <a:lstStyle/>
          <a:p>
            <a:pPr indent="457200"/>
            <a:r>
              <a:rPr lang="en-US" altLang="zh-CN" sz="2000" dirty="0"/>
              <a:t>Vim</a:t>
            </a:r>
            <a:r>
              <a:rPr lang="zh-CN" altLang="en-US" sz="2000" dirty="0"/>
              <a:t>有</a:t>
            </a:r>
            <a:r>
              <a:rPr lang="en-US" altLang="zh-CN" sz="2000" dirty="0"/>
              <a:t>3</a:t>
            </a:r>
            <a:r>
              <a:rPr lang="zh-CN" altLang="en-US" sz="2000" dirty="0"/>
              <a:t>种基本工作模式：命令模式、编辑模式、末行模式。考虑到各种用户的需要，采用状态切换的方法可以实现工作模式的转换，切换只是习惯性的问题，一旦熟练使用</a:t>
            </a:r>
            <a:r>
              <a:rPr lang="en-US" altLang="zh-CN" sz="2000" dirty="0"/>
              <a:t>Vim</a:t>
            </a:r>
            <a:r>
              <a:rPr lang="zh-CN" altLang="en-US" sz="2000" dirty="0"/>
              <a:t>，就会觉得它非常易于使用。</a:t>
            </a:r>
          </a:p>
          <a:p>
            <a:pPr indent="457200"/>
            <a:r>
              <a:rPr lang="en-US" altLang="zh-CN" sz="2000" dirty="0"/>
              <a:t>1</a:t>
            </a:r>
            <a:r>
              <a:rPr lang="zh-CN" altLang="en-US" sz="2000" dirty="0"/>
              <a:t>．命令模式</a:t>
            </a:r>
          </a:p>
          <a:p>
            <a:pPr indent="457200"/>
            <a:r>
              <a:rPr lang="en-US" altLang="zh-CN" sz="2000" dirty="0"/>
              <a:t>2</a:t>
            </a:r>
            <a:r>
              <a:rPr lang="zh-CN" altLang="en-US" sz="2000" dirty="0"/>
              <a:t>．编辑模式</a:t>
            </a:r>
          </a:p>
          <a:p>
            <a:pPr indent="457200"/>
            <a:r>
              <a:rPr lang="en-US" altLang="zh-CN" sz="2000" dirty="0"/>
              <a:t>3</a:t>
            </a:r>
            <a:r>
              <a:rPr lang="zh-CN" altLang="en-US" sz="2000" dirty="0"/>
              <a:t>．末行模式</a:t>
            </a:r>
          </a:p>
          <a:p>
            <a:endParaRPr lang="zh-CN" altLang="zh-CN" sz="2000" dirty="0"/>
          </a:p>
          <a:p>
            <a:pPr>
              <a:lnSpc>
                <a:spcPct val="150000"/>
              </a:lnSpc>
            </a:pPr>
            <a:endParaRPr lang="zh-CN" altLang="en-US" sz="2000" dirty="0">
              <a:solidFill>
                <a:srgbClr val="656D8D"/>
              </a:solidFill>
            </a:endParaRPr>
          </a:p>
        </p:txBody>
      </p:sp>
      <p:pic>
        <p:nvPicPr>
          <p:cNvPr id="9"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grpSp>
        <p:nvGrpSpPr>
          <p:cNvPr id="8" name="组合 7"/>
          <p:cNvGrpSpPr/>
          <p:nvPr/>
        </p:nvGrpSpPr>
        <p:grpSpPr>
          <a:xfrm>
            <a:off x="841375" y="5487035"/>
            <a:ext cx="10226040" cy="1123950"/>
            <a:chOff x="1325" y="8641"/>
            <a:chExt cx="16104" cy="1770"/>
          </a:xfrm>
        </p:grpSpPr>
        <p:sp>
          <p:nvSpPr>
            <p:cNvPr id="10" name="矩形 9"/>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1302768681"/>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5</a:t>
            </a:r>
            <a:r>
              <a:rPr lang="zh-CN" altLang="en-US" dirty="0"/>
              <a:t>章  云计算管理平台</a:t>
            </a:r>
            <a:endParaRPr lang="zh-CN" altLang="en-US" dirty="0"/>
          </a:p>
        </p:txBody>
      </p:sp>
      <p:grpSp>
        <p:nvGrpSpPr>
          <p:cNvPr id="43" name="组合 42"/>
          <p:cNvGrpSpPr/>
          <p:nvPr/>
        </p:nvGrpSpPr>
        <p:grpSpPr>
          <a:xfrm>
            <a:off x="993775" y="5746248"/>
            <a:ext cx="9551753" cy="926432"/>
            <a:chOff x="1325" y="8641"/>
            <a:chExt cx="16104" cy="1770"/>
          </a:xfrm>
        </p:grpSpPr>
        <p:sp>
          <p:nvSpPr>
            <p:cNvPr id="42" name="矩形 41"/>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
        <p:nvSpPr>
          <p:cNvPr id="17" name="文本占位符 15"/>
          <p:cNvSpPr txBox="1">
            <a:spLocks/>
          </p:cNvSpPr>
          <p:nvPr/>
        </p:nvSpPr>
        <p:spPr>
          <a:xfrm>
            <a:off x="2974975" y="1112360"/>
            <a:ext cx="4648200" cy="609600"/>
          </a:xfrm>
          <a:prstGeom prst="rect">
            <a:avLst/>
          </a:prstGeom>
        </p:spPr>
        <p:txBody>
          <a:bodyPr/>
          <a:lstStyle>
            <a:lvl1pPr marL="457200" indent="-457200" algn="l" defTabSz="1219200" rtl="0" eaLnBrk="1" latinLnBrk="0" hangingPunct="1">
              <a:spcBef>
                <a:spcPct val="20000"/>
              </a:spcBef>
              <a:buSzPct val="80000"/>
              <a:buFont typeface="Wingdings" pitchFamily="2" charset="2"/>
              <a:buChar char="l"/>
              <a:defRPr sz="2000" kern="1200">
                <a:solidFill>
                  <a:schemeClr val="tx1">
                    <a:lumMod val="75000"/>
                    <a:lumOff val="25000"/>
                  </a:schemeClr>
                </a:solidFill>
                <a:latin typeface="+mn-lt"/>
                <a:ea typeface="+mn-ea"/>
                <a:cs typeface="+mn-cs"/>
              </a:defRPr>
            </a:lvl1pPr>
            <a:lvl2pPr marL="991235" indent="-381000" algn="l" defTabSz="12192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2pPr>
            <a:lvl3pPr marL="15246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None/>
            </a:pPr>
            <a:r>
              <a:rPr lang="en-US" altLang="zh-CN" dirty="0">
                <a:latin typeface="微软雅黑" panose="020B0503020204020204" pitchFamily="34" charset="-122"/>
                <a:ea typeface="微软雅黑" panose="020B0503020204020204" pitchFamily="34" charset="-122"/>
              </a:rPr>
              <a:t>5.2  </a:t>
            </a:r>
            <a:r>
              <a:rPr lang="en-US" altLang="zh-CN" dirty="0" err="1">
                <a:latin typeface="微软雅黑" panose="020B0503020204020204" pitchFamily="34" charset="-122"/>
                <a:ea typeface="微软雅黑" panose="020B0503020204020204" pitchFamily="34" charset="-122"/>
              </a:rPr>
              <a:t>OPENSTACK</a:t>
            </a:r>
            <a:r>
              <a:rPr lang="zh-CN" altLang="en-US" dirty="0">
                <a:latin typeface="微软雅黑" panose="020B0503020204020204" pitchFamily="34" charset="-122"/>
                <a:ea typeface="微软雅黑" panose="020B0503020204020204" pitchFamily="34" charset="-122"/>
              </a:rPr>
              <a:t>云计算平台管理</a:t>
            </a:r>
            <a:endParaRPr lang="zh-CN" altLang="en-US" dirty="0"/>
          </a:p>
        </p:txBody>
      </p:sp>
      <p:grpSp>
        <p:nvGrpSpPr>
          <p:cNvPr id="15" name="组合 14">
            <a:extLst>
              <a:ext uri="{FF2B5EF4-FFF2-40B4-BE49-F238E27FC236}">
                <a16:creationId xmlns="" xmlns:a16="http://schemas.microsoft.com/office/drawing/2014/main" id="{53D4BEBF-E775-4E77-9BD3-C2318AEACBD4}"/>
              </a:ext>
            </a:extLst>
          </p:cNvPr>
          <p:cNvGrpSpPr>
            <a:grpSpLocks/>
          </p:cNvGrpSpPr>
          <p:nvPr/>
        </p:nvGrpSpPr>
        <p:grpSpPr bwMode="auto">
          <a:xfrm>
            <a:off x="2356829" y="2377347"/>
            <a:ext cx="7934037" cy="3372562"/>
            <a:chOff x="2290763" y="2182813"/>
            <a:chExt cx="8264525" cy="4683125"/>
          </a:xfrm>
        </p:grpSpPr>
        <p:sp>
          <p:nvSpPr>
            <p:cNvPr id="16" name="Freeform 5">
              <a:extLst>
                <a:ext uri="{FF2B5EF4-FFF2-40B4-BE49-F238E27FC236}">
                  <a16:creationId xmlns="" xmlns:a16="http://schemas.microsoft.com/office/drawing/2014/main" id="{DA41E17F-E29E-483E-B2E1-AEFABB947E31}"/>
                </a:ext>
              </a:extLst>
            </p:cNvPr>
            <p:cNvSpPr>
              <a:spLocks noChangeArrowheads="1"/>
            </p:cNvSpPr>
            <p:nvPr/>
          </p:nvSpPr>
          <p:spPr bwMode="auto">
            <a:xfrm>
              <a:off x="3441091" y="2182813"/>
              <a:ext cx="5980849" cy="3542760"/>
            </a:xfrm>
            <a:custGeom>
              <a:avLst/>
              <a:gdLst>
                <a:gd name="T0" fmla="*/ 2147483647 w 2269"/>
                <a:gd name="T1" fmla="*/ 2147483647 h 1621"/>
                <a:gd name="T2" fmla="*/ 2147483647 w 2269"/>
                <a:gd name="T3" fmla="*/ 2147483647 h 1621"/>
                <a:gd name="T4" fmla="*/ 2147483647 w 2269"/>
                <a:gd name="T5" fmla="*/ 2147483647 h 1621"/>
                <a:gd name="T6" fmla="*/ 0 w 2269"/>
                <a:gd name="T7" fmla="*/ 2147483647 h 1621"/>
                <a:gd name="T8" fmla="*/ 0 w 2269"/>
                <a:gd name="T9" fmla="*/ 2147483647 h 1621"/>
                <a:gd name="T10" fmla="*/ 2147483647 w 2269"/>
                <a:gd name="T11" fmla="*/ 0 h 1621"/>
                <a:gd name="T12" fmla="*/ 2147483647 w 2269"/>
                <a:gd name="T13" fmla="*/ 0 h 1621"/>
                <a:gd name="T14" fmla="*/ 2147483647 w 2269"/>
                <a:gd name="T15" fmla="*/ 2147483647 h 1621"/>
                <a:gd name="T16" fmla="*/ 2147483647 w 2269"/>
                <a:gd name="T17" fmla="*/ 2147483647 h 16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69"/>
                <a:gd name="T28" fmla="*/ 0 h 1621"/>
                <a:gd name="T29" fmla="*/ 2269 w 2269"/>
                <a:gd name="T30" fmla="*/ 1621 h 16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69" h="1621">
                  <a:moveTo>
                    <a:pt x="2269" y="1496"/>
                  </a:moveTo>
                  <a:cubicBezTo>
                    <a:pt x="2269" y="1576"/>
                    <a:pt x="2224" y="1621"/>
                    <a:pt x="2144" y="1621"/>
                  </a:cubicBezTo>
                  <a:cubicBezTo>
                    <a:pt x="125" y="1621"/>
                    <a:pt x="125" y="1621"/>
                    <a:pt x="125" y="1621"/>
                  </a:cubicBezTo>
                  <a:cubicBezTo>
                    <a:pt x="44" y="1621"/>
                    <a:pt x="0" y="1576"/>
                    <a:pt x="0" y="1496"/>
                  </a:cubicBezTo>
                  <a:cubicBezTo>
                    <a:pt x="0" y="124"/>
                    <a:pt x="0" y="124"/>
                    <a:pt x="0" y="124"/>
                  </a:cubicBezTo>
                  <a:cubicBezTo>
                    <a:pt x="0" y="44"/>
                    <a:pt x="44" y="0"/>
                    <a:pt x="125" y="0"/>
                  </a:cubicBezTo>
                  <a:cubicBezTo>
                    <a:pt x="2144" y="0"/>
                    <a:pt x="2144" y="0"/>
                    <a:pt x="2144" y="0"/>
                  </a:cubicBezTo>
                  <a:cubicBezTo>
                    <a:pt x="2224" y="0"/>
                    <a:pt x="2269" y="44"/>
                    <a:pt x="2269" y="124"/>
                  </a:cubicBezTo>
                  <a:lnTo>
                    <a:pt x="2269" y="1496"/>
                  </a:lnTo>
                  <a:close/>
                </a:path>
              </a:pathLst>
            </a:custGeom>
            <a:solidFill>
              <a:srgbClr val="1E1D3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8" name="Oval 7">
              <a:extLst>
                <a:ext uri="{FF2B5EF4-FFF2-40B4-BE49-F238E27FC236}">
                  <a16:creationId xmlns="" xmlns:a16="http://schemas.microsoft.com/office/drawing/2014/main" id="{DEDC5A2F-3C0F-41BD-AFDE-9F98BAF27803}"/>
                </a:ext>
              </a:extLst>
            </p:cNvPr>
            <p:cNvSpPr>
              <a:spLocks noChangeArrowheads="1"/>
            </p:cNvSpPr>
            <p:nvPr/>
          </p:nvSpPr>
          <p:spPr bwMode="auto">
            <a:xfrm>
              <a:off x="3651205" y="3508770"/>
              <a:ext cx="40326" cy="35057"/>
            </a:xfrm>
            <a:prstGeom prst="ellipse">
              <a:avLst/>
            </a:prstGeom>
            <a:solidFill>
              <a:srgbClr val="4F535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eaLnBrk="1" hangingPunct="1"/>
              <a:endParaRPr lang="zh-CN" altLang="zh-CN"/>
            </a:p>
          </p:txBody>
        </p:sp>
        <p:sp>
          <p:nvSpPr>
            <p:cNvPr id="19" name="Freeform 8">
              <a:extLst>
                <a:ext uri="{FF2B5EF4-FFF2-40B4-BE49-F238E27FC236}">
                  <a16:creationId xmlns="" xmlns:a16="http://schemas.microsoft.com/office/drawing/2014/main" id="{919E7D9B-8409-484D-98FC-B9C863918478}"/>
                </a:ext>
              </a:extLst>
            </p:cNvPr>
            <p:cNvSpPr>
              <a:spLocks noChangeArrowheads="1"/>
            </p:cNvSpPr>
            <p:nvPr/>
          </p:nvSpPr>
          <p:spPr bwMode="auto">
            <a:xfrm>
              <a:off x="3908013" y="2570496"/>
              <a:ext cx="5030025" cy="2761209"/>
            </a:xfrm>
            <a:custGeom>
              <a:avLst/>
              <a:gdLst>
                <a:gd name="T0" fmla="*/ 2147483647 w 1908"/>
                <a:gd name="T1" fmla="*/ 2147483647 h 1264"/>
                <a:gd name="T2" fmla="*/ 2147483647 w 1908"/>
                <a:gd name="T3" fmla="*/ 2147483647 h 1264"/>
                <a:gd name="T4" fmla="*/ 2147483647 w 1908"/>
                <a:gd name="T5" fmla="*/ 2147483647 h 1264"/>
                <a:gd name="T6" fmla="*/ 0 w 1908"/>
                <a:gd name="T7" fmla="*/ 2147483647 h 1264"/>
                <a:gd name="T8" fmla="*/ 0 w 1908"/>
                <a:gd name="T9" fmla="*/ 2147483647 h 1264"/>
                <a:gd name="T10" fmla="*/ 2147483647 w 1908"/>
                <a:gd name="T11" fmla="*/ 0 h 1264"/>
                <a:gd name="T12" fmla="*/ 2147483647 w 1908"/>
                <a:gd name="T13" fmla="*/ 0 h 1264"/>
                <a:gd name="T14" fmla="*/ 2147483647 w 1908"/>
                <a:gd name="T15" fmla="*/ 2147483647 h 1264"/>
                <a:gd name="T16" fmla="*/ 2147483647 w 1908"/>
                <a:gd name="T17" fmla="*/ 2147483647 h 12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
                <a:gd name="T28" fmla="*/ 0 h 1264"/>
                <a:gd name="T29" fmla="*/ 1908 w 1908"/>
                <a:gd name="T30" fmla="*/ 1264 h 12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 h="1264">
                  <a:moveTo>
                    <a:pt x="1908" y="1256"/>
                  </a:moveTo>
                  <a:cubicBezTo>
                    <a:pt x="1908" y="1260"/>
                    <a:pt x="1905" y="1264"/>
                    <a:pt x="1900" y="1264"/>
                  </a:cubicBezTo>
                  <a:cubicBezTo>
                    <a:pt x="8" y="1264"/>
                    <a:pt x="8" y="1264"/>
                    <a:pt x="8" y="1264"/>
                  </a:cubicBezTo>
                  <a:cubicBezTo>
                    <a:pt x="3" y="1264"/>
                    <a:pt x="0" y="1260"/>
                    <a:pt x="0" y="1256"/>
                  </a:cubicBezTo>
                  <a:cubicBezTo>
                    <a:pt x="0" y="8"/>
                    <a:pt x="0" y="8"/>
                    <a:pt x="0" y="8"/>
                  </a:cubicBezTo>
                  <a:cubicBezTo>
                    <a:pt x="0" y="3"/>
                    <a:pt x="3" y="0"/>
                    <a:pt x="8" y="0"/>
                  </a:cubicBezTo>
                  <a:cubicBezTo>
                    <a:pt x="1900" y="0"/>
                    <a:pt x="1900" y="0"/>
                    <a:pt x="1900" y="0"/>
                  </a:cubicBezTo>
                  <a:cubicBezTo>
                    <a:pt x="1905" y="0"/>
                    <a:pt x="1908" y="3"/>
                    <a:pt x="1908" y="8"/>
                  </a:cubicBezTo>
                  <a:lnTo>
                    <a:pt x="1908" y="1256"/>
                  </a:ln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a:lnSpc>
                  <a:spcPts val="2600"/>
                </a:lnSpc>
              </a:pPr>
              <a:r>
                <a:rPr lang="en-US" altLang="zh-CN" sz="1800" dirty="0"/>
                <a:t>5.2.1 </a:t>
              </a:r>
              <a:r>
                <a:rPr lang="en-US" altLang="zh-CN" sz="1800" dirty="0" err="1"/>
                <a:t>OpenStack</a:t>
              </a:r>
              <a:r>
                <a:rPr lang="zh-CN" altLang="en-US" sz="1800" dirty="0"/>
                <a:t>概述</a:t>
              </a:r>
            </a:p>
            <a:p>
              <a:pPr>
                <a:lnSpc>
                  <a:spcPts val="2600"/>
                </a:lnSpc>
              </a:pPr>
              <a:r>
                <a:rPr lang="en-US" altLang="zh-CN" sz="1800" dirty="0"/>
                <a:t>5.2.2 </a:t>
              </a:r>
              <a:r>
                <a:rPr lang="en-US" altLang="zh-CN" sz="1800" dirty="0" err="1"/>
                <a:t>OpenStack</a:t>
              </a:r>
              <a:r>
                <a:rPr lang="zh-CN" altLang="en-US" sz="1800" dirty="0"/>
                <a:t>认证服务</a:t>
              </a:r>
            </a:p>
            <a:p>
              <a:pPr>
                <a:lnSpc>
                  <a:spcPts val="2600"/>
                </a:lnSpc>
              </a:pPr>
              <a:r>
                <a:rPr lang="en-US" altLang="zh-CN" sz="1800" dirty="0"/>
                <a:t>5.2.3 </a:t>
              </a:r>
              <a:r>
                <a:rPr lang="en-US" altLang="zh-CN" sz="1800" dirty="0" err="1"/>
                <a:t>OpenStack</a:t>
              </a:r>
              <a:r>
                <a:rPr lang="zh-CN" altLang="en-US" sz="1800" dirty="0"/>
                <a:t>镜像服务</a:t>
              </a:r>
            </a:p>
            <a:p>
              <a:pPr>
                <a:lnSpc>
                  <a:spcPts val="2600"/>
                </a:lnSpc>
              </a:pPr>
              <a:r>
                <a:rPr lang="en-US" altLang="zh-CN" sz="1800" dirty="0"/>
                <a:t>5.2.4 </a:t>
              </a:r>
              <a:r>
                <a:rPr lang="en-US" altLang="zh-CN" sz="1800" dirty="0" err="1"/>
                <a:t>OpenStack</a:t>
              </a:r>
              <a:r>
                <a:rPr lang="zh-CN" altLang="en-US" sz="1800" dirty="0"/>
                <a:t>网络服务</a:t>
              </a:r>
            </a:p>
            <a:p>
              <a:pPr>
                <a:lnSpc>
                  <a:spcPts val="2600"/>
                </a:lnSpc>
              </a:pPr>
              <a:r>
                <a:rPr lang="en-US" altLang="zh-CN" sz="1800" dirty="0"/>
                <a:t>5.2.5 </a:t>
              </a:r>
              <a:r>
                <a:rPr lang="en-US" altLang="zh-CN" sz="1800" dirty="0" err="1"/>
                <a:t>OpenStack</a:t>
              </a:r>
              <a:r>
                <a:rPr lang="zh-CN" altLang="en-US" sz="1800" dirty="0"/>
                <a:t>计算服务</a:t>
              </a:r>
            </a:p>
            <a:p>
              <a:pPr>
                <a:lnSpc>
                  <a:spcPts val="2600"/>
                </a:lnSpc>
              </a:pPr>
              <a:r>
                <a:rPr lang="en-US" altLang="zh-CN" sz="1800" dirty="0"/>
                <a:t>5.2.6 </a:t>
              </a:r>
              <a:r>
                <a:rPr lang="en-US" altLang="zh-CN" sz="1800" dirty="0" err="1"/>
                <a:t>OpenStack</a:t>
              </a:r>
              <a:r>
                <a:rPr lang="zh-CN" altLang="en-US" sz="1800" dirty="0"/>
                <a:t>存储服务</a:t>
              </a:r>
              <a:endParaRPr lang="zh-CN" altLang="en-US" sz="1800" dirty="0"/>
            </a:p>
          </p:txBody>
        </p:sp>
        <p:sp>
          <p:nvSpPr>
            <p:cNvPr id="20" name="Freeform 9">
              <a:extLst>
                <a:ext uri="{FF2B5EF4-FFF2-40B4-BE49-F238E27FC236}">
                  <a16:creationId xmlns="" xmlns:a16="http://schemas.microsoft.com/office/drawing/2014/main" id="{0D380BAB-C6C3-4AF9-BED1-09C51B6BF349}"/>
                </a:ext>
              </a:extLst>
            </p:cNvPr>
            <p:cNvSpPr>
              <a:spLocks noChangeArrowheads="1"/>
            </p:cNvSpPr>
            <p:nvPr/>
          </p:nvSpPr>
          <p:spPr bwMode="auto">
            <a:xfrm>
              <a:off x="2405373" y="3401538"/>
              <a:ext cx="1360442" cy="3423156"/>
            </a:xfrm>
            <a:custGeom>
              <a:avLst/>
              <a:gdLst>
                <a:gd name="T0" fmla="*/ 0 w 516"/>
                <a:gd name="T1" fmla="*/ 2147483647 h 1566"/>
                <a:gd name="T2" fmla="*/ 2147483647 w 516"/>
                <a:gd name="T3" fmla="*/ 2147483647 h 1566"/>
                <a:gd name="T4" fmla="*/ 2147483647 w 516"/>
                <a:gd name="T5" fmla="*/ 2147483647 h 1566"/>
                <a:gd name="T6" fmla="*/ 2147483647 w 516"/>
                <a:gd name="T7" fmla="*/ 2147483647 h 1566"/>
                <a:gd name="T8" fmla="*/ 2147483647 w 516"/>
                <a:gd name="T9" fmla="*/ 2147483647 h 1566"/>
                <a:gd name="T10" fmla="*/ 2147483647 w 516"/>
                <a:gd name="T11" fmla="*/ 2147483647 h 1566"/>
                <a:gd name="T12" fmla="*/ 2147483647 w 516"/>
                <a:gd name="T13" fmla="*/ 2147483647 h 1566"/>
                <a:gd name="T14" fmla="*/ 2147483647 w 516"/>
                <a:gd name="T15" fmla="*/ 2147483647 h 1566"/>
                <a:gd name="T16" fmla="*/ 2147483647 w 516"/>
                <a:gd name="T17" fmla="*/ 2147483647 h 1566"/>
                <a:gd name="T18" fmla="*/ 2147483647 w 516"/>
                <a:gd name="T19" fmla="*/ 2147483647 h 1566"/>
                <a:gd name="T20" fmla="*/ 2147483647 w 516"/>
                <a:gd name="T21" fmla="*/ 2147483647 h 1566"/>
                <a:gd name="T22" fmla="*/ 2147483647 w 516"/>
                <a:gd name="T23" fmla="*/ 2147483647 h 1566"/>
                <a:gd name="T24" fmla="*/ 2147483647 w 516"/>
                <a:gd name="T25" fmla="*/ 2147483647 h 1566"/>
                <a:gd name="T26" fmla="*/ 2147483647 w 516"/>
                <a:gd name="T27" fmla="*/ 2147483647 h 1566"/>
                <a:gd name="T28" fmla="*/ 2147483647 w 516"/>
                <a:gd name="T29" fmla="*/ 2147483647 h 1566"/>
                <a:gd name="T30" fmla="*/ 2147483647 w 516"/>
                <a:gd name="T31" fmla="*/ 2147483647 h 1566"/>
                <a:gd name="T32" fmla="*/ 2147483647 w 516"/>
                <a:gd name="T33" fmla="*/ 2147483647 h 1566"/>
                <a:gd name="T34" fmla="*/ 2147483647 w 516"/>
                <a:gd name="T35" fmla="*/ 2147483647 h 1566"/>
                <a:gd name="T36" fmla="*/ 2147483647 w 516"/>
                <a:gd name="T37" fmla="*/ 2147483647 h 1566"/>
                <a:gd name="T38" fmla="*/ 2147483647 w 516"/>
                <a:gd name="T39" fmla="*/ 2147483647 h 1566"/>
                <a:gd name="T40" fmla="*/ 2147483647 w 516"/>
                <a:gd name="T41" fmla="*/ 2147483647 h 1566"/>
                <a:gd name="T42" fmla="*/ 2147483647 w 516"/>
                <a:gd name="T43" fmla="*/ 2147483647 h 1566"/>
                <a:gd name="T44" fmla="*/ 2147483647 w 516"/>
                <a:gd name="T45" fmla="*/ 2147483647 h 1566"/>
                <a:gd name="T46" fmla="*/ 2147483647 w 516"/>
                <a:gd name="T47" fmla="*/ 2147483647 h 1566"/>
                <a:gd name="T48" fmla="*/ 2147483647 w 516"/>
                <a:gd name="T49" fmla="*/ 2147483647 h 1566"/>
                <a:gd name="T50" fmla="*/ 2147483647 w 516"/>
                <a:gd name="T51" fmla="*/ 2147483647 h 1566"/>
                <a:gd name="T52" fmla="*/ 2147483647 w 516"/>
                <a:gd name="T53" fmla="*/ 2147483647 h 1566"/>
                <a:gd name="T54" fmla="*/ 2147483647 w 516"/>
                <a:gd name="T55" fmla="*/ 2147483647 h 1566"/>
                <a:gd name="T56" fmla="*/ 2147483647 w 516"/>
                <a:gd name="T57" fmla="*/ 2147483647 h 1566"/>
                <a:gd name="T58" fmla="*/ 2147483647 w 516"/>
                <a:gd name="T59" fmla="*/ 2147483647 h 1566"/>
                <a:gd name="T60" fmla="*/ 0 w 516"/>
                <a:gd name="T61" fmla="*/ 2147483647 h 15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16"/>
                <a:gd name="T94" fmla="*/ 0 h 1566"/>
                <a:gd name="T95" fmla="*/ 516 w 516"/>
                <a:gd name="T96" fmla="*/ 1566 h 15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16" h="1566">
                  <a:moveTo>
                    <a:pt x="0" y="1561"/>
                  </a:moveTo>
                  <a:cubicBezTo>
                    <a:pt x="0" y="1561"/>
                    <a:pt x="40" y="1341"/>
                    <a:pt x="59" y="1260"/>
                  </a:cubicBezTo>
                  <a:cubicBezTo>
                    <a:pt x="78" y="1179"/>
                    <a:pt x="100" y="1064"/>
                    <a:pt x="109" y="931"/>
                  </a:cubicBezTo>
                  <a:cubicBezTo>
                    <a:pt x="112" y="883"/>
                    <a:pt x="110" y="737"/>
                    <a:pt x="113" y="635"/>
                  </a:cubicBezTo>
                  <a:cubicBezTo>
                    <a:pt x="116" y="533"/>
                    <a:pt x="107" y="498"/>
                    <a:pt x="116" y="435"/>
                  </a:cubicBezTo>
                  <a:cubicBezTo>
                    <a:pt x="123" y="384"/>
                    <a:pt x="117" y="379"/>
                    <a:pt x="118" y="359"/>
                  </a:cubicBezTo>
                  <a:cubicBezTo>
                    <a:pt x="120" y="338"/>
                    <a:pt x="123" y="312"/>
                    <a:pt x="134" y="295"/>
                  </a:cubicBezTo>
                  <a:cubicBezTo>
                    <a:pt x="145" y="278"/>
                    <a:pt x="194" y="215"/>
                    <a:pt x="219" y="191"/>
                  </a:cubicBezTo>
                  <a:cubicBezTo>
                    <a:pt x="244" y="166"/>
                    <a:pt x="326" y="81"/>
                    <a:pt x="326" y="81"/>
                  </a:cubicBezTo>
                  <a:cubicBezTo>
                    <a:pt x="326" y="81"/>
                    <a:pt x="325" y="35"/>
                    <a:pt x="340" y="21"/>
                  </a:cubicBezTo>
                  <a:cubicBezTo>
                    <a:pt x="355" y="5"/>
                    <a:pt x="380" y="0"/>
                    <a:pt x="407" y="6"/>
                  </a:cubicBezTo>
                  <a:cubicBezTo>
                    <a:pt x="435" y="12"/>
                    <a:pt x="452" y="30"/>
                    <a:pt x="464" y="55"/>
                  </a:cubicBezTo>
                  <a:cubicBezTo>
                    <a:pt x="464" y="55"/>
                    <a:pt x="483" y="108"/>
                    <a:pt x="489" y="141"/>
                  </a:cubicBezTo>
                  <a:cubicBezTo>
                    <a:pt x="494" y="173"/>
                    <a:pt x="497" y="182"/>
                    <a:pt x="490" y="220"/>
                  </a:cubicBezTo>
                  <a:cubicBezTo>
                    <a:pt x="482" y="259"/>
                    <a:pt x="471" y="283"/>
                    <a:pt x="470" y="310"/>
                  </a:cubicBezTo>
                  <a:cubicBezTo>
                    <a:pt x="470" y="336"/>
                    <a:pt x="468" y="361"/>
                    <a:pt x="481" y="415"/>
                  </a:cubicBezTo>
                  <a:cubicBezTo>
                    <a:pt x="495" y="468"/>
                    <a:pt x="504" y="533"/>
                    <a:pt x="505" y="545"/>
                  </a:cubicBezTo>
                  <a:cubicBezTo>
                    <a:pt x="506" y="557"/>
                    <a:pt x="516" y="611"/>
                    <a:pt x="513" y="657"/>
                  </a:cubicBezTo>
                  <a:cubicBezTo>
                    <a:pt x="510" y="704"/>
                    <a:pt x="502" y="749"/>
                    <a:pt x="496" y="766"/>
                  </a:cubicBezTo>
                  <a:cubicBezTo>
                    <a:pt x="491" y="783"/>
                    <a:pt x="490" y="790"/>
                    <a:pt x="490" y="792"/>
                  </a:cubicBezTo>
                  <a:cubicBezTo>
                    <a:pt x="490" y="795"/>
                    <a:pt x="490" y="811"/>
                    <a:pt x="488" y="819"/>
                  </a:cubicBezTo>
                  <a:cubicBezTo>
                    <a:pt x="485" y="828"/>
                    <a:pt x="481" y="837"/>
                    <a:pt x="481" y="837"/>
                  </a:cubicBezTo>
                  <a:cubicBezTo>
                    <a:pt x="481" y="837"/>
                    <a:pt x="487" y="856"/>
                    <a:pt x="488" y="871"/>
                  </a:cubicBezTo>
                  <a:cubicBezTo>
                    <a:pt x="489" y="886"/>
                    <a:pt x="495" y="934"/>
                    <a:pt x="485" y="966"/>
                  </a:cubicBezTo>
                  <a:cubicBezTo>
                    <a:pt x="475" y="997"/>
                    <a:pt x="459" y="1022"/>
                    <a:pt x="451" y="1034"/>
                  </a:cubicBezTo>
                  <a:cubicBezTo>
                    <a:pt x="442" y="1045"/>
                    <a:pt x="439" y="1056"/>
                    <a:pt x="435" y="1071"/>
                  </a:cubicBezTo>
                  <a:cubicBezTo>
                    <a:pt x="430" y="1087"/>
                    <a:pt x="428" y="1089"/>
                    <a:pt x="425" y="1116"/>
                  </a:cubicBezTo>
                  <a:cubicBezTo>
                    <a:pt x="421" y="1144"/>
                    <a:pt x="414" y="1194"/>
                    <a:pt x="416" y="1216"/>
                  </a:cubicBezTo>
                  <a:cubicBezTo>
                    <a:pt x="418" y="1238"/>
                    <a:pt x="422" y="1430"/>
                    <a:pt x="423" y="1461"/>
                  </a:cubicBezTo>
                  <a:cubicBezTo>
                    <a:pt x="424" y="1491"/>
                    <a:pt x="416" y="1566"/>
                    <a:pt x="416" y="1566"/>
                  </a:cubicBezTo>
                  <a:lnTo>
                    <a:pt x="0" y="1561"/>
                  </a:lnTo>
                  <a:close/>
                </a:path>
              </a:pathLst>
            </a:custGeom>
            <a:solidFill>
              <a:srgbClr val="F5C8A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 name="Freeform 10">
              <a:extLst>
                <a:ext uri="{FF2B5EF4-FFF2-40B4-BE49-F238E27FC236}">
                  <a16:creationId xmlns="" xmlns:a16="http://schemas.microsoft.com/office/drawing/2014/main" id="{071966AC-FEBD-4B15-B4D7-9F2E705904F3}"/>
                </a:ext>
              </a:extLst>
            </p:cNvPr>
            <p:cNvSpPr>
              <a:spLocks noChangeArrowheads="1"/>
            </p:cNvSpPr>
            <p:nvPr/>
          </p:nvSpPr>
          <p:spPr bwMode="auto">
            <a:xfrm>
              <a:off x="3003882" y="3657244"/>
              <a:ext cx="261053" cy="913530"/>
            </a:xfrm>
            <a:custGeom>
              <a:avLst/>
              <a:gdLst>
                <a:gd name="T0" fmla="*/ 2147483647 w 99"/>
                <a:gd name="T1" fmla="*/ 2147483647 h 418"/>
                <a:gd name="T2" fmla="*/ 2147483647 w 99"/>
                <a:gd name="T3" fmla="*/ 2147483647 h 418"/>
                <a:gd name="T4" fmla="*/ 2147483647 w 99"/>
                <a:gd name="T5" fmla="*/ 2147483647 h 418"/>
                <a:gd name="T6" fmla="*/ 2147483647 w 99"/>
                <a:gd name="T7" fmla="*/ 2147483647 h 418"/>
                <a:gd name="T8" fmla="*/ 2147483647 w 99"/>
                <a:gd name="T9" fmla="*/ 2147483647 h 418"/>
                <a:gd name="T10" fmla="*/ 0 w 99"/>
                <a:gd name="T11" fmla="*/ 2147483647 h 418"/>
                <a:gd name="T12" fmla="*/ 2147483647 w 99"/>
                <a:gd name="T13" fmla="*/ 2147483647 h 418"/>
                <a:gd name="T14" fmla="*/ 2147483647 w 99"/>
                <a:gd name="T15" fmla="*/ 2147483647 h 418"/>
                <a:gd name="T16" fmla="*/ 2147483647 w 99"/>
                <a:gd name="T17" fmla="*/ 2147483647 h 418"/>
                <a:gd name="T18" fmla="*/ 2147483647 w 99"/>
                <a:gd name="T19" fmla="*/ 0 h 418"/>
                <a:gd name="T20" fmla="*/ 2147483647 w 99"/>
                <a:gd name="T21" fmla="*/ 2147483647 h 4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418"/>
                <a:gd name="T35" fmla="*/ 99 w 99"/>
                <a:gd name="T36" fmla="*/ 418 h 4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418">
                  <a:moveTo>
                    <a:pt x="96" y="37"/>
                  </a:moveTo>
                  <a:cubicBezTo>
                    <a:pt x="96" y="37"/>
                    <a:pt x="92" y="81"/>
                    <a:pt x="94" y="90"/>
                  </a:cubicBezTo>
                  <a:cubicBezTo>
                    <a:pt x="96" y="99"/>
                    <a:pt x="92" y="130"/>
                    <a:pt x="93" y="141"/>
                  </a:cubicBezTo>
                  <a:cubicBezTo>
                    <a:pt x="95" y="151"/>
                    <a:pt x="93" y="190"/>
                    <a:pt x="91" y="206"/>
                  </a:cubicBezTo>
                  <a:cubicBezTo>
                    <a:pt x="89" y="222"/>
                    <a:pt x="84" y="260"/>
                    <a:pt x="66" y="300"/>
                  </a:cubicBezTo>
                  <a:cubicBezTo>
                    <a:pt x="49" y="340"/>
                    <a:pt x="0" y="418"/>
                    <a:pt x="0" y="418"/>
                  </a:cubicBezTo>
                  <a:cubicBezTo>
                    <a:pt x="0" y="418"/>
                    <a:pt x="44" y="318"/>
                    <a:pt x="50" y="293"/>
                  </a:cubicBezTo>
                  <a:cubicBezTo>
                    <a:pt x="57" y="268"/>
                    <a:pt x="69" y="164"/>
                    <a:pt x="70" y="135"/>
                  </a:cubicBezTo>
                  <a:cubicBezTo>
                    <a:pt x="71" y="105"/>
                    <a:pt x="87" y="50"/>
                    <a:pt x="89" y="44"/>
                  </a:cubicBezTo>
                  <a:cubicBezTo>
                    <a:pt x="90" y="38"/>
                    <a:pt x="99" y="0"/>
                    <a:pt x="99" y="0"/>
                  </a:cubicBezTo>
                  <a:lnTo>
                    <a:pt x="96" y="37"/>
                  </a:lnTo>
                  <a:close/>
                </a:path>
              </a:pathLst>
            </a:custGeom>
            <a:solidFill>
              <a:srgbClr val="E3B38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 name="Freeform 11">
              <a:extLst>
                <a:ext uri="{FF2B5EF4-FFF2-40B4-BE49-F238E27FC236}">
                  <a16:creationId xmlns="" xmlns:a16="http://schemas.microsoft.com/office/drawing/2014/main" id="{9F931828-73B2-4217-8A9B-DB8CC96F4104}"/>
                </a:ext>
              </a:extLst>
            </p:cNvPr>
            <p:cNvSpPr>
              <a:spLocks noChangeArrowheads="1"/>
            </p:cNvSpPr>
            <p:nvPr/>
          </p:nvSpPr>
          <p:spPr bwMode="auto">
            <a:xfrm>
              <a:off x="3294646" y="3420098"/>
              <a:ext cx="297132" cy="241271"/>
            </a:xfrm>
            <a:custGeom>
              <a:avLst/>
              <a:gdLst>
                <a:gd name="T0" fmla="*/ 2147483647 w 113"/>
                <a:gd name="T1" fmla="*/ 2147483647 h 111"/>
                <a:gd name="T2" fmla="*/ 2147483647 w 113"/>
                <a:gd name="T3" fmla="*/ 2147483647 h 111"/>
                <a:gd name="T4" fmla="*/ 2147483647 w 113"/>
                <a:gd name="T5" fmla="*/ 2147483647 h 111"/>
                <a:gd name="T6" fmla="*/ 2147483647 w 113"/>
                <a:gd name="T7" fmla="*/ 2147483647 h 111"/>
                <a:gd name="T8" fmla="*/ 2147483647 w 113"/>
                <a:gd name="T9" fmla="*/ 2147483647 h 111"/>
                <a:gd name="T10" fmla="*/ 2147483647 w 113"/>
                <a:gd name="T11" fmla="*/ 2147483647 h 111"/>
                <a:gd name="T12" fmla="*/ 2147483647 w 113"/>
                <a:gd name="T13" fmla="*/ 2147483647 h 111"/>
                <a:gd name="T14" fmla="*/ 2147483647 w 113"/>
                <a:gd name="T15" fmla="*/ 2147483647 h 111"/>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111"/>
                <a:gd name="T26" fmla="*/ 113 w 113"/>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111">
                  <a:moveTo>
                    <a:pt x="1" y="68"/>
                  </a:moveTo>
                  <a:cubicBezTo>
                    <a:pt x="3" y="76"/>
                    <a:pt x="6" y="107"/>
                    <a:pt x="26" y="109"/>
                  </a:cubicBezTo>
                  <a:cubicBezTo>
                    <a:pt x="46" y="111"/>
                    <a:pt x="85" y="108"/>
                    <a:pt x="101" y="100"/>
                  </a:cubicBezTo>
                  <a:cubicBezTo>
                    <a:pt x="110" y="95"/>
                    <a:pt x="113" y="80"/>
                    <a:pt x="108" y="59"/>
                  </a:cubicBezTo>
                  <a:cubicBezTo>
                    <a:pt x="102" y="33"/>
                    <a:pt x="89" y="14"/>
                    <a:pt x="75" y="8"/>
                  </a:cubicBezTo>
                  <a:cubicBezTo>
                    <a:pt x="56" y="0"/>
                    <a:pt x="27" y="3"/>
                    <a:pt x="17" y="13"/>
                  </a:cubicBezTo>
                  <a:cubicBezTo>
                    <a:pt x="6" y="22"/>
                    <a:pt x="2" y="41"/>
                    <a:pt x="1" y="50"/>
                  </a:cubicBezTo>
                  <a:cubicBezTo>
                    <a:pt x="0" y="60"/>
                    <a:pt x="1" y="68"/>
                    <a:pt x="1" y="68"/>
                  </a:cubicBezTo>
                  <a:close/>
                </a:path>
              </a:pathLst>
            </a:custGeom>
            <a:solidFill>
              <a:srgbClr val="F5DFB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3" name="Freeform 12">
              <a:extLst>
                <a:ext uri="{FF2B5EF4-FFF2-40B4-BE49-F238E27FC236}">
                  <a16:creationId xmlns="" xmlns:a16="http://schemas.microsoft.com/office/drawing/2014/main" id="{82544A47-7DD1-43F1-BD7E-21508FE81018}"/>
                </a:ext>
              </a:extLst>
            </p:cNvPr>
            <p:cNvSpPr>
              <a:spLocks noChangeArrowheads="1"/>
            </p:cNvSpPr>
            <p:nvPr/>
          </p:nvSpPr>
          <p:spPr bwMode="auto">
            <a:xfrm>
              <a:off x="3307381" y="3943882"/>
              <a:ext cx="237706" cy="43306"/>
            </a:xfrm>
            <a:custGeom>
              <a:avLst/>
              <a:gdLst>
                <a:gd name="T0" fmla="*/ 2147483647 w 90"/>
                <a:gd name="T1" fmla="*/ 2147483647 h 20"/>
                <a:gd name="T2" fmla="*/ 2147483647 w 90"/>
                <a:gd name="T3" fmla="*/ 2147483647 h 20"/>
                <a:gd name="T4" fmla="*/ 2147483647 w 90"/>
                <a:gd name="T5" fmla="*/ 2147483647 h 20"/>
                <a:gd name="T6" fmla="*/ 2147483647 w 90"/>
                <a:gd name="T7" fmla="*/ 2147483647 h 20"/>
                <a:gd name="T8" fmla="*/ 2147483647 w 90"/>
                <a:gd name="T9" fmla="*/ 2147483647 h 20"/>
                <a:gd name="T10" fmla="*/ 0 60000 65536"/>
                <a:gd name="T11" fmla="*/ 0 60000 65536"/>
                <a:gd name="T12" fmla="*/ 0 60000 65536"/>
                <a:gd name="T13" fmla="*/ 0 60000 65536"/>
                <a:gd name="T14" fmla="*/ 0 60000 65536"/>
                <a:gd name="T15" fmla="*/ 0 w 90"/>
                <a:gd name="T16" fmla="*/ 0 h 20"/>
                <a:gd name="T17" fmla="*/ 90 w 90"/>
                <a:gd name="T18" fmla="*/ 20 h 20"/>
              </a:gdLst>
              <a:ahLst/>
              <a:cxnLst>
                <a:cxn ang="T10">
                  <a:pos x="T0" y="T1"/>
                </a:cxn>
                <a:cxn ang="T11">
                  <a:pos x="T2" y="T3"/>
                </a:cxn>
                <a:cxn ang="T12">
                  <a:pos x="T4" y="T5"/>
                </a:cxn>
                <a:cxn ang="T13">
                  <a:pos x="T6" y="T7"/>
                </a:cxn>
                <a:cxn ang="T14">
                  <a:pos x="T8" y="T9"/>
                </a:cxn>
              </a:cxnLst>
              <a:rect l="T15" t="T16" r="T17" b="T18"/>
              <a:pathLst>
                <a:path w="90" h="20">
                  <a:moveTo>
                    <a:pt x="3" y="7"/>
                  </a:moveTo>
                  <a:cubicBezTo>
                    <a:pt x="29" y="20"/>
                    <a:pt x="59" y="16"/>
                    <a:pt x="86" y="11"/>
                  </a:cubicBezTo>
                  <a:cubicBezTo>
                    <a:pt x="90" y="11"/>
                    <a:pt x="88" y="5"/>
                    <a:pt x="85" y="5"/>
                  </a:cubicBezTo>
                  <a:cubicBezTo>
                    <a:pt x="59" y="10"/>
                    <a:pt x="30" y="14"/>
                    <a:pt x="7" y="2"/>
                  </a:cubicBezTo>
                  <a:cubicBezTo>
                    <a:pt x="3" y="0"/>
                    <a:pt x="0" y="6"/>
                    <a:pt x="3" y="7"/>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4" name="Freeform 13">
              <a:extLst>
                <a:ext uri="{FF2B5EF4-FFF2-40B4-BE49-F238E27FC236}">
                  <a16:creationId xmlns="" xmlns:a16="http://schemas.microsoft.com/office/drawing/2014/main" id="{E81EAC28-D48D-4F46-A100-D7621CF0BC38}"/>
                </a:ext>
              </a:extLst>
            </p:cNvPr>
            <p:cNvSpPr>
              <a:spLocks noChangeArrowheads="1"/>
            </p:cNvSpPr>
            <p:nvPr/>
          </p:nvSpPr>
          <p:spPr bwMode="auto">
            <a:xfrm>
              <a:off x="3330728" y="3890267"/>
              <a:ext cx="203748" cy="20621"/>
            </a:xfrm>
            <a:custGeom>
              <a:avLst/>
              <a:gdLst>
                <a:gd name="T0" fmla="*/ 2147483647 w 77"/>
                <a:gd name="T1" fmla="*/ 2147483647 h 10"/>
                <a:gd name="T2" fmla="*/ 2147483647 w 77"/>
                <a:gd name="T3" fmla="*/ 2147483647 h 10"/>
                <a:gd name="T4" fmla="*/ 2147483647 w 77"/>
                <a:gd name="T5" fmla="*/ 2147483647 h 10"/>
                <a:gd name="T6" fmla="*/ 2147483647 w 77"/>
                <a:gd name="T7" fmla="*/ 2147483647 h 10"/>
                <a:gd name="T8" fmla="*/ 2147483647 w 77"/>
                <a:gd name="T9" fmla="*/ 2147483647 h 10"/>
                <a:gd name="T10" fmla="*/ 0 60000 65536"/>
                <a:gd name="T11" fmla="*/ 0 60000 65536"/>
                <a:gd name="T12" fmla="*/ 0 60000 65536"/>
                <a:gd name="T13" fmla="*/ 0 60000 65536"/>
                <a:gd name="T14" fmla="*/ 0 60000 65536"/>
                <a:gd name="T15" fmla="*/ 0 w 77"/>
                <a:gd name="T16" fmla="*/ 0 h 10"/>
                <a:gd name="T17" fmla="*/ 77 w 77"/>
                <a:gd name="T18" fmla="*/ 10 h 10"/>
              </a:gdLst>
              <a:ahLst/>
              <a:cxnLst>
                <a:cxn ang="T10">
                  <a:pos x="T0" y="T1"/>
                </a:cxn>
                <a:cxn ang="T11">
                  <a:pos x="T2" y="T3"/>
                </a:cxn>
                <a:cxn ang="T12">
                  <a:pos x="T4" y="T5"/>
                </a:cxn>
                <a:cxn ang="T13">
                  <a:pos x="T6" y="T7"/>
                </a:cxn>
                <a:cxn ang="T14">
                  <a:pos x="T8" y="T9"/>
                </a:cxn>
              </a:cxnLst>
              <a:rect l="T15" t="T16" r="T17" b="T18"/>
              <a:pathLst>
                <a:path w="77" h="10">
                  <a:moveTo>
                    <a:pt x="4" y="9"/>
                  </a:moveTo>
                  <a:cubicBezTo>
                    <a:pt x="27" y="9"/>
                    <a:pt x="50" y="10"/>
                    <a:pt x="73" y="7"/>
                  </a:cubicBezTo>
                  <a:cubicBezTo>
                    <a:pt x="77" y="6"/>
                    <a:pt x="77" y="0"/>
                    <a:pt x="73" y="1"/>
                  </a:cubicBezTo>
                  <a:cubicBezTo>
                    <a:pt x="50" y="3"/>
                    <a:pt x="27" y="3"/>
                    <a:pt x="4" y="3"/>
                  </a:cubicBezTo>
                  <a:cubicBezTo>
                    <a:pt x="0" y="3"/>
                    <a:pt x="0" y="9"/>
                    <a:pt x="4" y="9"/>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5" name="Freeform 14">
              <a:extLst>
                <a:ext uri="{FF2B5EF4-FFF2-40B4-BE49-F238E27FC236}">
                  <a16:creationId xmlns="" xmlns:a16="http://schemas.microsoft.com/office/drawing/2014/main" id="{F55BD6F9-2066-45F5-BBF1-33314CB260FD}"/>
                </a:ext>
              </a:extLst>
            </p:cNvPr>
            <p:cNvSpPr>
              <a:spLocks noChangeArrowheads="1"/>
            </p:cNvSpPr>
            <p:nvPr/>
          </p:nvSpPr>
          <p:spPr bwMode="auto">
            <a:xfrm>
              <a:off x="3589657" y="5230659"/>
              <a:ext cx="89140" cy="134040"/>
            </a:xfrm>
            <a:custGeom>
              <a:avLst/>
              <a:gdLst>
                <a:gd name="T0" fmla="*/ 2147483647 w 34"/>
                <a:gd name="T1" fmla="*/ 2147483647 h 61"/>
                <a:gd name="T2" fmla="*/ 2147483647 w 34"/>
                <a:gd name="T3" fmla="*/ 2147483647 h 61"/>
                <a:gd name="T4" fmla="*/ 2147483647 w 34"/>
                <a:gd name="T5" fmla="*/ 2147483647 h 61"/>
                <a:gd name="T6" fmla="*/ 2147483647 w 34"/>
                <a:gd name="T7" fmla="*/ 2147483647 h 61"/>
                <a:gd name="T8" fmla="*/ 2147483647 w 34"/>
                <a:gd name="T9" fmla="*/ 2147483647 h 61"/>
                <a:gd name="T10" fmla="*/ 0 60000 65536"/>
                <a:gd name="T11" fmla="*/ 0 60000 65536"/>
                <a:gd name="T12" fmla="*/ 0 60000 65536"/>
                <a:gd name="T13" fmla="*/ 0 60000 65536"/>
                <a:gd name="T14" fmla="*/ 0 60000 65536"/>
                <a:gd name="T15" fmla="*/ 0 w 34"/>
                <a:gd name="T16" fmla="*/ 0 h 61"/>
                <a:gd name="T17" fmla="*/ 34 w 34"/>
                <a:gd name="T18" fmla="*/ 61 h 61"/>
              </a:gdLst>
              <a:ahLst/>
              <a:cxnLst>
                <a:cxn ang="T10">
                  <a:pos x="T0" y="T1"/>
                </a:cxn>
                <a:cxn ang="T11">
                  <a:pos x="T2" y="T3"/>
                </a:cxn>
                <a:cxn ang="T12">
                  <a:pos x="T4" y="T5"/>
                </a:cxn>
                <a:cxn ang="T13">
                  <a:pos x="T6" y="T7"/>
                </a:cxn>
                <a:cxn ang="T14">
                  <a:pos x="T8" y="T9"/>
                </a:cxn>
              </a:cxnLst>
              <a:rect l="T15" t="T16" r="T17" b="T18"/>
              <a:pathLst>
                <a:path w="34" h="61">
                  <a:moveTo>
                    <a:pt x="27" y="4"/>
                  </a:moveTo>
                  <a:cubicBezTo>
                    <a:pt x="22" y="22"/>
                    <a:pt x="15" y="39"/>
                    <a:pt x="3" y="54"/>
                  </a:cubicBezTo>
                  <a:cubicBezTo>
                    <a:pt x="0" y="57"/>
                    <a:pt x="5" y="61"/>
                    <a:pt x="7" y="58"/>
                  </a:cubicBezTo>
                  <a:cubicBezTo>
                    <a:pt x="20" y="43"/>
                    <a:pt x="28" y="24"/>
                    <a:pt x="33" y="5"/>
                  </a:cubicBezTo>
                  <a:cubicBezTo>
                    <a:pt x="34" y="2"/>
                    <a:pt x="28" y="0"/>
                    <a:pt x="27" y="4"/>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6" name="Freeform 15">
              <a:extLst>
                <a:ext uri="{FF2B5EF4-FFF2-40B4-BE49-F238E27FC236}">
                  <a16:creationId xmlns="" xmlns:a16="http://schemas.microsoft.com/office/drawing/2014/main" id="{8315EAD6-B1CA-451A-959C-48AF49E15DB5}"/>
                </a:ext>
              </a:extLst>
            </p:cNvPr>
            <p:cNvSpPr>
              <a:spLocks noChangeArrowheads="1"/>
            </p:cNvSpPr>
            <p:nvPr/>
          </p:nvSpPr>
          <p:spPr bwMode="auto">
            <a:xfrm>
              <a:off x="3044206" y="4051114"/>
              <a:ext cx="133710" cy="55678"/>
            </a:xfrm>
            <a:custGeom>
              <a:avLst/>
              <a:gdLst>
                <a:gd name="T0" fmla="*/ 2147483647 w 51"/>
                <a:gd name="T1" fmla="*/ 2147483647 h 26"/>
                <a:gd name="T2" fmla="*/ 2147483647 w 51"/>
                <a:gd name="T3" fmla="*/ 2147483647 h 26"/>
                <a:gd name="T4" fmla="*/ 2147483647 w 51"/>
                <a:gd name="T5" fmla="*/ 2147483647 h 26"/>
                <a:gd name="T6" fmla="*/ 2147483647 w 51"/>
                <a:gd name="T7" fmla="*/ 2147483647 h 26"/>
                <a:gd name="T8" fmla="*/ 2147483647 w 51"/>
                <a:gd name="T9" fmla="*/ 2147483647 h 26"/>
                <a:gd name="T10" fmla="*/ 0 60000 65536"/>
                <a:gd name="T11" fmla="*/ 0 60000 65536"/>
                <a:gd name="T12" fmla="*/ 0 60000 65536"/>
                <a:gd name="T13" fmla="*/ 0 60000 65536"/>
                <a:gd name="T14" fmla="*/ 0 60000 65536"/>
                <a:gd name="T15" fmla="*/ 0 w 51"/>
                <a:gd name="T16" fmla="*/ 0 h 26"/>
                <a:gd name="T17" fmla="*/ 51 w 51"/>
                <a:gd name="T18" fmla="*/ 26 h 26"/>
              </a:gdLst>
              <a:ahLst/>
              <a:cxnLst>
                <a:cxn ang="T10">
                  <a:pos x="T0" y="T1"/>
                </a:cxn>
                <a:cxn ang="T11">
                  <a:pos x="T2" y="T3"/>
                </a:cxn>
                <a:cxn ang="T12">
                  <a:pos x="T4" y="T5"/>
                </a:cxn>
                <a:cxn ang="T13">
                  <a:pos x="T6" y="T7"/>
                </a:cxn>
                <a:cxn ang="T14">
                  <a:pos x="T8" y="T9"/>
                </a:cxn>
              </a:cxnLst>
              <a:rect l="T15" t="T16" r="T17" b="T18"/>
              <a:pathLst>
                <a:path w="51" h="26">
                  <a:moveTo>
                    <a:pt x="48" y="19"/>
                  </a:moveTo>
                  <a:cubicBezTo>
                    <a:pt x="38" y="8"/>
                    <a:pt x="19" y="0"/>
                    <a:pt x="4" y="4"/>
                  </a:cubicBezTo>
                  <a:cubicBezTo>
                    <a:pt x="0" y="5"/>
                    <a:pt x="2" y="11"/>
                    <a:pt x="6" y="10"/>
                  </a:cubicBezTo>
                  <a:cubicBezTo>
                    <a:pt x="19" y="6"/>
                    <a:pt x="35" y="14"/>
                    <a:pt x="44" y="23"/>
                  </a:cubicBezTo>
                  <a:cubicBezTo>
                    <a:pt x="47" y="26"/>
                    <a:pt x="51" y="22"/>
                    <a:pt x="48" y="19"/>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7" name="Freeform 16">
              <a:extLst>
                <a:ext uri="{FF2B5EF4-FFF2-40B4-BE49-F238E27FC236}">
                  <a16:creationId xmlns="" xmlns:a16="http://schemas.microsoft.com/office/drawing/2014/main" id="{13B08179-D272-4EF3-942E-413A5148B9F5}"/>
                </a:ext>
              </a:extLst>
            </p:cNvPr>
            <p:cNvSpPr>
              <a:spLocks noChangeArrowheads="1"/>
            </p:cNvSpPr>
            <p:nvPr/>
          </p:nvSpPr>
          <p:spPr bwMode="auto">
            <a:xfrm>
              <a:off x="3143959" y="4009871"/>
              <a:ext cx="42447" cy="30933"/>
            </a:xfrm>
            <a:custGeom>
              <a:avLst/>
              <a:gdLst>
                <a:gd name="T0" fmla="*/ 2147483647 w 16"/>
                <a:gd name="T1" fmla="*/ 2147483647 h 14"/>
                <a:gd name="T2" fmla="*/ 2147483647 w 16"/>
                <a:gd name="T3" fmla="*/ 2147483647 h 14"/>
                <a:gd name="T4" fmla="*/ 2147483647 w 16"/>
                <a:gd name="T5" fmla="*/ 2147483647 h 14"/>
                <a:gd name="T6" fmla="*/ 2147483647 w 16"/>
                <a:gd name="T7" fmla="*/ 2147483647 h 14"/>
                <a:gd name="T8" fmla="*/ 2147483647 w 16"/>
                <a:gd name="T9" fmla="*/ 2147483647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14" y="7"/>
                  </a:moveTo>
                  <a:cubicBezTo>
                    <a:pt x="11" y="5"/>
                    <a:pt x="9" y="3"/>
                    <a:pt x="5" y="2"/>
                  </a:cubicBezTo>
                  <a:cubicBezTo>
                    <a:pt x="1" y="0"/>
                    <a:pt x="0" y="6"/>
                    <a:pt x="4" y="8"/>
                  </a:cubicBezTo>
                  <a:cubicBezTo>
                    <a:pt x="6" y="8"/>
                    <a:pt x="8" y="10"/>
                    <a:pt x="9" y="12"/>
                  </a:cubicBezTo>
                  <a:cubicBezTo>
                    <a:pt x="12" y="14"/>
                    <a:pt x="16" y="10"/>
                    <a:pt x="14" y="7"/>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8" name="Freeform 17">
              <a:extLst>
                <a:ext uri="{FF2B5EF4-FFF2-40B4-BE49-F238E27FC236}">
                  <a16:creationId xmlns="" xmlns:a16="http://schemas.microsoft.com/office/drawing/2014/main" id="{8725D010-E6CB-4817-AB0B-3E88B5C94BB5}"/>
                </a:ext>
              </a:extLst>
            </p:cNvPr>
            <p:cNvSpPr>
              <a:spLocks noChangeArrowheads="1"/>
            </p:cNvSpPr>
            <p:nvPr/>
          </p:nvSpPr>
          <p:spPr bwMode="auto">
            <a:xfrm>
              <a:off x="9082361" y="3401538"/>
              <a:ext cx="1290403" cy="3258184"/>
            </a:xfrm>
            <a:custGeom>
              <a:avLst/>
              <a:gdLst>
                <a:gd name="T0" fmla="*/ 2147483647 w 490"/>
                <a:gd name="T1" fmla="*/ 2147483647 h 1491"/>
                <a:gd name="T2" fmla="*/ 2147483647 w 490"/>
                <a:gd name="T3" fmla="*/ 2147483647 h 1491"/>
                <a:gd name="T4" fmla="*/ 2147483647 w 490"/>
                <a:gd name="T5" fmla="*/ 2147483647 h 1491"/>
                <a:gd name="T6" fmla="*/ 2147483647 w 490"/>
                <a:gd name="T7" fmla="*/ 2147483647 h 1491"/>
                <a:gd name="T8" fmla="*/ 2147483647 w 490"/>
                <a:gd name="T9" fmla="*/ 2147483647 h 1491"/>
                <a:gd name="T10" fmla="*/ 2147483647 w 490"/>
                <a:gd name="T11" fmla="*/ 2147483647 h 1491"/>
                <a:gd name="T12" fmla="*/ 2147483647 w 490"/>
                <a:gd name="T13" fmla="*/ 2147483647 h 1491"/>
                <a:gd name="T14" fmla="*/ 2147483647 w 490"/>
                <a:gd name="T15" fmla="*/ 2147483647 h 1491"/>
                <a:gd name="T16" fmla="*/ 2147483647 w 490"/>
                <a:gd name="T17" fmla="*/ 2147483647 h 1491"/>
                <a:gd name="T18" fmla="*/ 2147483647 w 490"/>
                <a:gd name="T19" fmla="*/ 2147483647 h 1491"/>
                <a:gd name="T20" fmla="*/ 2147483647 w 490"/>
                <a:gd name="T21" fmla="*/ 2147483647 h 1491"/>
                <a:gd name="T22" fmla="*/ 2147483647 w 490"/>
                <a:gd name="T23" fmla="*/ 2147483647 h 1491"/>
                <a:gd name="T24" fmla="*/ 2147483647 w 490"/>
                <a:gd name="T25" fmla="*/ 2147483647 h 1491"/>
                <a:gd name="T26" fmla="*/ 2147483647 w 490"/>
                <a:gd name="T27" fmla="*/ 2147483647 h 1491"/>
                <a:gd name="T28" fmla="*/ 2147483647 w 490"/>
                <a:gd name="T29" fmla="*/ 2147483647 h 1491"/>
                <a:gd name="T30" fmla="*/ 2147483647 w 490"/>
                <a:gd name="T31" fmla="*/ 2147483647 h 1491"/>
                <a:gd name="T32" fmla="*/ 2147483647 w 490"/>
                <a:gd name="T33" fmla="*/ 2147483647 h 1491"/>
                <a:gd name="T34" fmla="*/ 2147483647 w 490"/>
                <a:gd name="T35" fmla="*/ 2147483647 h 1491"/>
                <a:gd name="T36" fmla="*/ 2147483647 w 490"/>
                <a:gd name="T37" fmla="*/ 2147483647 h 1491"/>
                <a:gd name="T38" fmla="*/ 2147483647 w 490"/>
                <a:gd name="T39" fmla="*/ 2147483647 h 1491"/>
                <a:gd name="T40" fmla="*/ 2147483647 w 490"/>
                <a:gd name="T41" fmla="*/ 2147483647 h 1491"/>
                <a:gd name="T42" fmla="*/ 2147483647 w 490"/>
                <a:gd name="T43" fmla="*/ 2147483647 h 1491"/>
                <a:gd name="T44" fmla="*/ 2147483647 w 490"/>
                <a:gd name="T45" fmla="*/ 2147483647 h 1491"/>
                <a:gd name="T46" fmla="*/ 2147483647 w 490"/>
                <a:gd name="T47" fmla="*/ 2147483647 h 1491"/>
                <a:gd name="T48" fmla="*/ 2147483647 w 490"/>
                <a:gd name="T49" fmla="*/ 2147483647 h 1491"/>
                <a:gd name="T50" fmla="*/ 2147483647 w 490"/>
                <a:gd name="T51" fmla="*/ 2147483647 h 1491"/>
                <a:gd name="T52" fmla="*/ 2147483647 w 490"/>
                <a:gd name="T53" fmla="*/ 2147483647 h 1491"/>
                <a:gd name="T54" fmla="*/ 2147483647 w 490"/>
                <a:gd name="T55" fmla="*/ 2147483647 h 1491"/>
                <a:gd name="T56" fmla="*/ 2147483647 w 490"/>
                <a:gd name="T57" fmla="*/ 2147483647 h 14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0"/>
                <a:gd name="T88" fmla="*/ 0 h 1491"/>
                <a:gd name="T89" fmla="*/ 490 w 490"/>
                <a:gd name="T90" fmla="*/ 1491 h 14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0" h="1491">
                  <a:moveTo>
                    <a:pt x="471" y="1333"/>
                  </a:moveTo>
                  <a:cubicBezTo>
                    <a:pt x="452" y="1252"/>
                    <a:pt x="415" y="1064"/>
                    <a:pt x="407" y="931"/>
                  </a:cubicBezTo>
                  <a:cubicBezTo>
                    <a:pt x="404" y="883"/>
                    <a:pt x="406" y="737"/>
                    <a:pt x="403" y="635"/>
                  </a:cubicBezTo>
                  <a:cubicBezTo>
                    <a:pt x="399" y="533"/>
                    <a:pt x="409" y="498"/>
                    <a:pt x="399" y="435"/>
                  </a:cubicBezTo>
                  <a:cubicBezTo>
                    <a:pt x="392" y="384"/>
                    <a:pt x="398" y="379"/>
                    <a:pt x="397" y="359"/>
                  </a:cubicBezTo>
                  <a:cubicBezTo>
                    <a:pt x="396" y="338"/>
                    <a:pt x="393" y="312"/>
                    <a:pt x="382" y="295"/>
                  </a:cubicBezTo>
                  <a:cubicBezTo>
                    <a:pt x="371" y="278"/>
                    <a:pt x="322" y="215"/>
                    <a:pt x="297" y="191"/>
                  </a:cubicBezTo>
                  <a:cubicBezTo>
                    <a:pt x="272" y="166"/>
                    <a:pt x="189" y="81"/>
                    <a:pt x="189" y="81"/>
                  </a:cubicBezTo>
                  <a:cubicBezTo>
                    <a:pt x="189" y="81"/>
                    <a:pt x="190" y="35"/>
                    <a:pt x="176" y="21"/>
                  </a:cubicBezTo>
                  <a:cubicBezTo>
                    <a:pt x="161" y="5"/>
                    <a:pt x="136" y="0"/>
                    <a:pt x="108" y="6"/>
                  </a:cubicBezTo>
                  <a:cubicBezTo>
                    <a:pt x="81" y="12"/>
                    <a:pt x="64" y="30"/>
                    <a:pt x="51" y="55"/>
                  </a:cubicBezTo>
                  <a:cubicBezTo>
                    <a:pt x="51" y="55"/>
                    <a:pt x="33" y="108"/>
                    <a:pt x="27" y="141"/>
                  </a:cubicBezTo>
                  <a:cubicBezTo>
                    <a:pt x="21" y="173"/>
                    <a:pt x="19" y="182"/>
                    <a:pt x="26" y="220"/>
                  </a:cubicBezTo>
                  <a:cubicBezTo>
                    <a:pt x="33" y="259"/>
                    <a:pt x="45" y="283"/>
                    <a:pt x="45" y="310"/>
                  </a:cubicBezTo>
                  <a:cubicBezTo>
                    <a:pt x="46" y="336"/>
                    <a:pt x="48" y="361"/>
                    <a:pt x="34" y="415"/>
                  </a:cubicBezTo>
                  <a:cubicBezTo>
                    <a:pt x="21" y="468"/>
                    <a:pt x="11" y="533"/>
                    <a:pt x="10" y="545"/>
                  </a:cubicBezTo>
                  <a:cubicBezTo>
                    <a:pt x="9" y="557"/>
                    <a:pt x="0" y="611"/>
                    <a:pt x="3" y="657"/>
                  </a:cubicBezTo>
                  <a:cubicBezTo>
                    <a:pt x="5" y="704"/>
                    <a:pt x="13" y="749"/>
                    <a:pt x="19" y="766"/>
                  </a:cubicBezTo>
                  <a:cubicBezTo>
                    <a:pt x="25" y="783"/>
                    <a:pt x="26" y="790"/>
                    <a:pt x="26" y="792"/>
                  </a:cubicBezTo>
                  <a:cubicBezTo>
                    <a:pt x="26" y="795"/>
                    <a:pt x="25" y="811"/>
                    <a:pt x="28" y="819"/>
                  </a:cubicBezTo>
                  <a:cubicBezTo>
                    <a:pt x="31" y="828"/>
                    <a:pt x="34" y="837"/>
                    <a:pt x="34" y="837"/>
                  </a:cubicBezTo>
                  <a:cubicBezTo>
                    <a:pt x="34" y="837"/>
                    <a:pt x="29" y="856"/>
                    <a:pt x="28" y="871"/>
                  </a:cubicBezTo>
                  <a:cubicBezTo>
                    <a:pt x="27" y="886"/>
                    <a:pt x="21" y="934"/>
                    <a:pt x="31" y="966"/>
                  </a:cubicBezTo>
                  <a:cubicBezTo>
                    <a:pt x="40" y="997"/>
                    <a:pt x="56" y="1022"/>
                    <a:pt x="65" y="1034"/>
                  </a:cubicBezTo>
                  <a:cubicBezTo>
                    <a:pt x="73" y="1045"/>
                    <a:pt x="76" y="1056"/>
                    <a:pt x="81" y="1071"/>
                  </a:cubicBezTo>
                  <a:cubicBezTo>
                    <a:pt x="86" y="1087"/>
                    <a:pt x="87" y="1089"/>
                    <a:pt x="91" y="1116"/>
                  </a:cubicBezTo>
                  <a:cubicBezTo>
                    <a:pt x="94" y="1144"/>
                    <a:pt x="101" y="1194"/>
                    <a:pt x="100" y="1216"/>
                  </a:cubicBezTo>
                  <a:cubicBezTo>
                    <a:pt x="98" y="1238"/>
                    <a:pt x="93" y="1430"/>
                    <a:pt x="92" y="1461"/>
                  </a:cubicBezTo>
                  <a:cubicBezTo>
                    <a:pt x="91" y="1491"/>
                    <a:pt x="490" y="1414"/>
                    <a:pt x="471" y="1333"/>
                  </a:cubicBezTo>
                  <a:close/>
                </a:path>
              </a:pathLst>
            </a:custGeom>
            <a:solidFill>
              <a:srgbClr val="F5C8A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 name="Freeform 18">
              <a:extLst>
                <a:ext uri="{FF2B5EF4-FFF2-40B4-BE49-F238E27FC236}">
                  <a16:creationId xmlns="" xmlns:a16="http://schemas.microsoft.com/office/drawing/2014/main" id="{215C4FC3-09C0-4E78-B158-24E984210493}"/>
                </a:ext>
              </a:extLst>
            </p:cNvPr>
            <p:cNvSpPr>
              <a:spLocks noChangeArrowheads="1"/>
            </p:cNvSpPr>
            <p:nvPr/>
          </p:nvSpPr>
          <p:spPr bwMode="auto">
            <a:xfrm>
              <a:off x="9583241" y="3657244"/>
              <a:ext cx="261053" cy="913530"/>
            </a:xfrm>
            <a:custGeom>
              <a:avLst/>
              <a:gdLst>
                <a:gd name="T0" fmla="*/ 2147483647 w 99"/>
                <a:gd name="T1" fmla="*/ 2147483647 h 418"/>
                <a:gd name="T2" fmla="*/ 2147483647 w 99"/>
                <a:gd name="T3" fmla="*/ 2147483647 h 418"/>
                <a:gd name="T4" fmla="*/ 2147483647 w 99"/>
                <a:gd name="T5" fmla="*/ 2147483647 h 418"/>
                <a:gd name="T6" fmla="*/ 2147483647 w 99"/>
                <a:gd name="T7" fmla="*/ 2147483647 h 418"/>
                <a:gd name="T8" fmla="*/ 2147483647 w 99"/>
                <a:gd name="T9" fmla="*/ 2147483647 h 418"/>
                <a:gd name="T10" fmla="*/ 2147483647 w 99"/>
                <a:gd name="T11" fmla="*/ 2147483647 h 418"/>
                <a:gd name="T12" fmla="*/ 2147483647 w 99"/>
                <a:gd name="T13" fmla="*/ 2147483647 h 418"/>
                <a:gd name="T14" fmla="*/ 2147483647 w 99"/>
                <a:gd name="T15" fmla="*/ 2147483647 h 418"/>
                <a:gd name="T16" fmla="*/ 2147483647 w 99"/>
                <a:gd name="T17" fmla="*/ 2147483647 h 418"/>
                <a:gd name="T18" fmla="*/ 0 w 99"/>
                <a:gd name="T19" fmla="*/ 0 h 418"/>
                <a:gd name="T20" fmla="*/ 2147483647 w 99"/>
                <a:gd name="T21" fmla="*/ 2147483647 h 4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418"/>
                <a:gd name="T35" fmla="*/ 99 w 99"/>
                <a:gd name="T36" fmla="*/ 418 h 4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418">
                  <a:moveTo>
                    <a:pt x="3" y="37"/>
                  </a:moveTo>
                  <a:cubicBezTo>
                    <a:pt x="3" y="37"/>
                    <a:pt x="6" y="81"/>
                    <a:pt x="4" y="90"/>
                  </a:cubicBezTo>
                  <a:cubicBezTo>
                    <a:pt x="3" y="99"/>
                    <a:pt x="6" y="130"/>
                    <a:pt x="5" y="141"/>
                  </a:cubicBezTo>
                  <a:cubicBezTo>
                    <a:pt x="4" y="151"/>
                    <a:pt x="5" y="190"/>
                    <a:pt x="7" y="206"/>
                  </a:cubicBezTo>
                  <a:cubicBezTo>
                    <a:pt x="9" y="222"/>
                    <a:pt x="15" y="260"/>
                    <a:pt x="32" y="300"/>
                  </a:cubicBezTo>
                  <a:cubicBezTo>
                    <a:pt x="49" y="340"/>
                    <a:pt x="99" y="418"/>
                    <a:pt x="99" y="418"/>
                  </a:cubicBezTo>
                  <a:cubicBezTo>
                    <a:pt x="99" y="418"/>
                    <a:pt x="55" y="318"/>
                    <a:pt x="48" y="293"/>
                  </a:cubicBezTo>
                  <a:cubicBezTo>
                    <a:pt x="41" y="268"/>
                    <a:pt x="30" y="164"/>
                    <a:pt x="29" y="135"/>
                  </a:cubicBezTo>
                  <a:cubicBezTo>
                    <a:pt x="28" y="105"/>
                    <a:pt x="11" y="50"/>
                    <a:pt x="10" y="44"/>
                  </a:cubicBezTo>
                  <a:cubicBezTo>
                    <a:pt x="8" y="38"/>
                    <a:pt x="0" y="0"/>
                    <a:pt x="0" y="0"/>
                  </a:cubicBezTo>
                  <a:lnTo>
                    <a:pt x="3" y="37"/>
                  </a:lnTo>
                  <a:close/>
                </a:path>
              </a:pathLst>
            </a:custGeom>
            <a:solidFill>
              <a:srgbClr val="E3B38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0" name="Freeform 19">
              <a:extLst>
                <a:ext uri="{FF2B5EF4-FFF2-40B4-BE49-F238E27FC236}">
                  <a16:creationId xmlns="" xmlns:a16="http://schemas.microsoft.com/office/drawing/2014/main" id="{9C92C0AC-ACC8-4A68-92B7-FCC4F1AE5657}"/>
                </a:ext>
              </a:extLst>
            </p:cNvPr>
            <p:cNvSpPr>
              <a:spLocks noChangeArrowheads="1"/>
            </p:cNvSpPr>
            <p:nvPr/>
          </p:nvSpPr>
          <p:spPr bwMode="auto">
            <a:xfrm>
              <a:off x="9256395" y="3420098"/>
              <a:ext cx="295011" cy="241271"/>
            </a:xfrm>
            <a:custGeom>
              <a:avLst/>
              <a:gdLst>
                <a:gd name="T0" fmla="*/ 2147483647 w 112"/>
                <a:gd name="T1" fmla="*/ 2147483647 h 111"/>
                <a:gd name="T2" fmla="*/ 2147483647 w 112"/>
                <a:gd name="T3" fmla="*/ 2147483647 h 111"/>
                <a:gd name="T4" fmla="*/ 2147483647 w 112"/>
                <a:gd name="T5" fmla="*/ 2147483647 h 111"/>
                <a:gd name="T6" fmla="*/ 2147483647 w 112"/>
                <a:gd name="T7" fmla="*/ 2147483647 h 111"/>
                <a:gd name="T8" fmla="*/ 2147483647 w 112"/>
                <a:gd name="T9" fmla="*/ 2147483647 h 111"/>
                <a:gd name="T10" fmla="*/ 2147483647 w 112"/>
                <a:gd name="T11" fmla="*/ 2147483647 h 111"/>
                <a:gd name="T12" fmla="*/ 2147483647 w 112"/>
                <a:gd name="T13" fmla="*/ 2147483647 h 111"/>
                <a:gd name="T14" fmla="*/ 2147483647 w 112"/>
                <a:gd name="T15" fmla="*/ 2147483647 h 111"/>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111"/>
                <a:gd name="T26" fmla="*/ 112 w 112"/>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111">
                  <a:moveTo>
                    <a:pt x="111" y="68"/>
                  </a:moveTo>
                  <a:cubicBezTo>
                    <a:pt x="110" y="76"/>
                    <a:pt x="106" y="107"/>
                    <a:pt x="86" y="109"/>
                  </a:cubicBezTo>
                  <a:cubicBezTo>
                    <a:pt x="67" y="111"/>
                    <a:pt x="27" y="108"/>
                    <a:pt x="12" y="100"/>
                  </a:cubicBezTo>
                  <a:cubicBezTo>
                    <a:pt x="3" y="95"/>
                    <a:pt x="0" y="80"/>
                    <a:pt x="4" y="59"/>
                  </a:cubicBezTo>
                  <a:cubicBezTo>
                    <a:pt x="11" y="33"/>
                    <a:pt x="24" y="14"/>
                    <a:pt x="38" y="8"/>
                  </a:cubicBezTo>
                  <a:cubicBezTo>
                    <a:pt x="57" y="0"/>
                    <a:pt x="85" y="3"/>
                    <a:pt x="96" y="13"/>
                  </a:cubicBezTo>
                  <a:cubicBezTo>
                    <a:pt x="107" y="22"/>
                    <a:pt x="111" y="41"/>
                    <a:pt x="111" y="50"/>
                  </a:cubicBezTo>
                  <a:cubicBezTo>
                    <a:pt x="112" y="60"/>
                    <a:pt x="111" y="68"/>
                    <a:pt x="111" y="68"/>
                  </a:cubicBezTo>
                  <a:close/>
                </a:path>
              </a:pathLst>
            </a:custGeom>
            <a:solidFill>
              <a:srgbClr val="F5DFB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1" name="Freeform 20">
              <a:extLst>
                <a:ext uri="{FF2B5EF4-FFF2-40B4-BE49-F238E27FC236}">
                  <a16:creationId xmlns="" xmlns:a16="http://schemas.microsoft.com/office/drawing/2014/main" id="{B8BA6A4E-13B4-43D2-B7AE-F374C9EED917}"/>
                </a:ext>
              </a:extLst>
            </p:cNvPr>
            <p:cNvSpPr>
              <a:spLocks noChangeArrowheads="1"/>
            </p:cNvSpPr>
            <p:nvPr/>
          </p:nvSpPr>
          <p:spPr bwMode="auto">
            <a:xfrm>
              <a:off x="9300964" y="3943882"/>
              <a:ext cx="239829" cy="43306"/>
            </a:xfrm>
            <a:custGeom>
              <a:avLst/>
              <a:gdLst>
                <a:gd name="T0" fmla="*/ 2147483647 w 91"/>
                <a:gd name="T1" fmla="*/ 2147483647 h 20"/>
                <a:gd name="T2" fmla="*/ 2147483647 w 91"/>
                <a:gd name="T3" fmla="*/ 2147483647 h 20"/>
                <a:gd name="T4" fmla="*/ 2147483647 w 91"/>
                <a:gd name="T5" fmla="*/ 2147483647 h 20"/>
                <a:gd name="T6" fmla="*/ 2147483647 w 91"/>
                <a:gd name="T7" fmla="*/ 2147483647 h 20"/>
                <a:gd name="T8" fmla="*/ 2147483647 w 91"/>
                <a:gd name="T9" fmla="*/ 2147483647 h 20"/>
                <a:gd name="T10" fmla="*/ 0 60000 65536"/>
                <a:gd name="T11" fmla="*/ 0 60000 65536"/>
                <a:gd name="T12" fmla="*/ 0 60000 65536"/>
                <a:gd name="T13" fmla="*/ 0 60000 65536"/>
                <a:gd name="T14" fmla="*/ 0 60000 65536"/>
                <a:gd name="T15" fmla="*/ 0 w 91"/>
                <a:gd name="T16" fmla="*/ 0 h 20"/>
                <a:gd name="T17" fmla="*/ 91 w 91"/>
                <a:gd name="T18" fmla="*/ 20 h 20"/>
              </a:gdLst>
              <a:ahLst/>
              <a:cxnLst>
                <a:cxn ang="T10">
                  <a:pos x="T0" y="T1"/>
                </a:cxn>
                <a:cxn ang="T11">
                  <a:pos x="T2" y="T3"/>
                </a:cxn>
                <a:cxn ang="T12">
                  <a:pos x="T4" y="T5"/>
                </a:cxn>
                <a:cxn ang="T13">
                  <a:pos x="T6" y="T7"/>
                </a:cxn>
                <a:cxn ang="T14">
                  <a:pos x="T8" y="T9"/>
                </a:cxn>
              </a:cxnLst>
              <a:rect l="T15" t="T16" r="T17" b="T18"/>
              <a:pathLst>
                <a:path w="91" h="20">
                  <a:moveTo>
                    <a:pt x="84" y="2"/>
                  </a:moveTo>
                  <a:cubicBezTo>
                    <a:pt x="60" y="14"/>
                    <a:pt x="31" y="10"/>
                    <a:pt x="6" y="5"/>
                  </a:cubicBezTo>
                  <a:cubicBezTo>
                    <a:pt x="2" y="5"/>
                    <a:pt x="0" y="11"/>
                    <a:pt x="4" y="11"/>
                  </a:cubicBezTo>
                  <a:cubicBezTo>
                    <a:pt x="31" y="16"/>
                    <a:pt x="61" y="20"/>
                    <a:pt x="87" y="7"/>
                  </a:cubicBezTo>
                  <a:cubicBezTo>
                    <a:pt x="91" y="6"/>
                    <a:pt x="88" y="0"/>
                    <a:pt x="84" y="2"/>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2" name="Freeform 21">
              <a:extLst>
                <a:ext uri="{FF2B5EF4-FFF2-40B4-BE49-F238E27FC236}">
                  <a16:creationId xmlns="" xmlns:a16="http://schemas.microsoft.com/office/drawing/2014/main" id="{0574510A-F89A-4E5C-AF52-C6CBC7093169}"/>
                </a:ext>
              </a:extLst>
            </p:cNvPr>
            <p:cNvSpPr>
              <a:spLocks noChangeArrowheads="1"/>
            </p:cNvSpPr>
            <p:nvPr/>
          </p:nvSpPr>
          <p:spPr bwMode="auto">
            <a:xfrm>
              <a:off x="9311577" y="3890267"/>
              <a:ext cx="205871" cy="20621"/>
            </a:xfrm>
            <a:custGeom>
              <a:avLst/>
              <a:gdLst>
                <a:gd name="T0" fmla="*/ 2147483647 w 78"/>
                <a:gd name="T1" fmla="*/ 2147483647 h 10"/>
                <a:gd name="T2" fmla="*/ 2147483647 w 78"/>
                <a:gd name="T3" fmla="*/ 2147483647 h 10"/>
                <a:gd name="T4" fmla="*/ 2147483647 w 78"/>
                <a:gd name="T5" fmla="*/ 2147483647 h 10"/>
                <a:gd name="T6" fmla="*/ 2147483647 w 78"/>
                <a:gd name="T7" fmla="*/ 2147483647 h 10"/>
                <a:gd name="T8" fmla="*/ 2147483647 w 78"/>
                <a:gd name="T9" fmla="*/ 2147483647 h 10"/>
                <a:gd name="T10" fmla="*/ 0 60000 65536"/>
                <a:gd name="T11" fmla="*/ 0 60000 65536"/>
                <a:gd name="T12" fmla="*/ 0 60000 65536"/>
                <a:gd name="T13" fmla="*/ 0 60000 65536"/>
                <a:gd name="T14" fmla="*/ 0 60000 65536"/>
                <a:gd name="T15" fmla="*/ 0 w 78"/>
                <a:gd name="T16" fmla="*/ 0 h 10"/>
                <a:gd name="T17" fmla="*/ 78 w 78"/>
                <a:gd name="T18" fmla="*/ 10 h 10"/>
              </a:gdLst>
              <a:ahLst/>
              <a:cxnLst>
                <a:cxn ang="T10">
                  <a:pos x="T0" y="T1"/>
                </a:cxn>
                <a:cxn ang="T11">
                  <a:pos x="T2" y="T3"/>
                </a:cxn>
                <a:cxn ang="T12">
                  <a:pos x="T4" y="T5"/>
                </a:cxn>
                <a:cxn ang="T13">
                  <a:pos x="T6" y="T7"/>
                </a:cxn>
                <a:cxn ang="T14">
                  <a:pos x="T8" y="T9"/>
                </a:cxn>
              </a:cxnLst>
              <a:rect l="T15" t="T16" r="T17" b="T18"/>
              <a:pathLst>
                <a:path w="78" h="10">
                  <a:moveTo>
                    <a:pt x="74" y="3"/>
                  </a:moveTo>
                  <a:cubicBezTo>
                    <a:pt x="51" y="3"/>
                    <a:pt x="27" y="3"/>
                    <a:pt x="4" y="1"/>
                  </a:cubicBezTo>
                  <a:cubicBezTo>
                    <a:pt x="0" y="0"/>
                    <a:pt x="0" y="6"/>
                    <a:pt x="4" y="7"/>
                  </a:cubicBezTo>
                  <a:cubicBezTo>
                    <a:pt x="27" y="10"/>
                    <a:pt x="51" y="9"/>
                    <a:pt x="74" y="9"/>
                  </a:cubicBezTo>
                  <a:cubicBezTo>
                    <a:pt x="78" y="9"/>
                    <a:pt x="78" y="3"/>
                    <a:pt x="74" y="3"/>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 name="Freeform 22">
              <a:extLst>
                <a:ext uri="{FF2B5EF4-FFF2-40B4-BE49-F238E27FC236}">
                  <a16:creationId xmlns="" xmlns:a16="http://schemas.microsoft.com/office/drawing/2014/main" id="{21946338-4C3B-4802-9134-A8E59C673ACC}"/>
                </a:ext>
              </a:extLst>
            </p:cNvPr>
            <p:cNvSpPr>
              <a:spLocks noChangeArrowheads="1"/>
            </p:cNvSpPr>
            <p:nvPr/>
          </p:nvSpPr>
          <p:spPr bwMode="auto">
            <a:xfrm>
              <a:off x="9169377" y="5230659"/>
              <a:ext cx="87018" cy="134040"/>
            </a:xfrm>
            <a:custGeom>
              <a:avLst/>
              <a:gdLst>
                <a:gd name="T0" fmla="*/ 2147483647 w 33"/>
                <a:gd name="T1" fmla="*/ 2147483647 h 61"/>
                <a:gd name="T2" fmla="*/ 2147483647 w 33"/>
                <a:gd name="T3" fmla="*/ 2147483647 h 61"/>
                <a:gd name="T4" fmla="*/ 2147483647 w 33"/>
                <a:gd name="T5" fmla="*/ 2147483647 h 61"/>
                <a:gd name="T6" fmla="*/ 2147483647 w 33"/>
                <a:gd name="T7" fmla="*/ 2147483647 h 61"/>
                <a:gd name="T8" fmla="*/ 2147483647 w 33"/>
                <a:gd name="T9" fmla="*/ 2147483647 h 61"/>
                <a:gd name="T10" fmla="*/ 0 60000 65536"/>
                <a:gd name="T11" fmla="*/ 0 60000 65536"/>
                <a:gd name="T12" fmla="*/ 0 60000 65536"/>
                <a:gd name="T13" fmla="*/ 0 60000 65536"/>
                <a:gd name="T14" fmla="*/ 0 60000 65536"/>
                <a:gd name="T15" fmla="*/ 0 w 33"/>
                <a:gd name="T16" fmla="*/ 0 h 61"/>
                <a:gd name="T17" fmla="*/ 33 w 33"/>
                <a:gd name="T18" fmla="*/ 61 h 61"/>
              </a:gdLst>
              <a:ahLst/>
              <a:cxnLst>
                <a:cxn ang="T10">
                  <a:pos x="T0" y="T1"/>
                </a:cxn>
                <a:cxn ang="T11">
                  <a:pos x="T2" y="T3"/>
                </a:cxn>
                <a:cxn ang="T12">
                  <a:pos x="T4" y="T5"/>
                </a:cxn>
                <a:cxn ang="T13">
                  <a:pos x="T6" y="T7"/>
                </a:cxn>
                <a:cxn ang="T14">
                  <a:pos x="T8" y="T9"/>
                </a:cxn>
              </a:cxnLst>
              <a:rect l="T15" t="T16" r="T17" b="T18"/>
              <a:pathLst>
                <a:path w="33" h="61">
                  <a:moveTo>
                    <a:pt x="1" y="5"/>
                  </a:moveTo>
                  <a:cubicBezTo>
                    <a:pt x="5" y="24"/>
                    <a:pt x="14" y="43"/>
                    <a:pt x="26" y="58"/>
                  </a:cubicBezTo>
                  <a:cubicBezTo>
                    <a:pt x="29" y="61"/>
                    <a:pt x="33" y="57"/>
                    <a:pt x="31" y="54"/>
                  </a:cubicBezTo>
                  <a:cubicBezTo>
                    <a:pt x="19" y="39"/>
                    <a:pt x="11" y="22"/>
                    <a:pt x="7" y="4"/>
                  </a:cubicBezTo>
                  <a:cubicBezTo>
                    <a:pt x="6" y="0"/>
                    <a:pt x="0" y="2"/>
                    <a:pt x="1" y="5"/>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 name="Freeform 23">
              <a:extLst>
                <a:ext uri="{FF2B5EF4-FFF2-40B4-BE49-F238E27FC236}">
                  <a16:creationId xmlns="" xmlns:a16="http://schemas.microsoft.com/office/drawing/2014/main" id="{0F363B2B-DD4B-48EF-9AEB-4859450EB2A4}"/>
                </a:ext>
              </a:extLst>
            </p:cNvPr>
            <p:cNvSpPr>
              <a:spLocks noChangeArrowheads="1"/>
            </p:cNvSpPr>
            <p:nvPr/>
          </p:nvSpPr>
          <p:spPr bwMode="auto">
            <a:xfrm>
              <a:off x="9670257" y="4051114"/>
              <a:ext cx="131587" cy="55678"/>
            </a:xfrm>
            <a:custGeom>
              <a:avLst/>
              <a:gdLst>
                <a:gd name="T0" fmla="*/ 2147483647 w 50"/>
                <a:gd name="T1" fmla="*/ 2147483647 h 26"/>
                <a:gd name="T2" fmla="*/ 2147483647 w 50"/>
                <a:gd name="T3" fmla="*/ 2147483647 h 26"/>
                <a:gd name="T4" fmla="*/ 2147483647 w 50"/>
                <a:gd name="T5" fmla="*/ 2147483647 h 26"/>
                <a:gd name="T6" fmla="*/ 2147483647 w 50"/>
                <a:gd name="T7" fmla="*/ 2147483647 h 26"/>
                <a:gd name="T8" fmla="*/ 2147483647 w 50"/>
                <a:gd name="T9" fmla="*/ 2147483647 h 26"/>
                <a:gd name="T10" fmla="*/ 0 60000 65536"/>
                <a:gd name="T11" fmla="*/ 0 60000 65536"/>
                <a:gd name="T12" fmla="*/ 0 60000 65536"/>
                <a:gd name="T13" fmla="*/ 0 60000 65536"/>
                <a:gd name="T14" fmla="*/ 0 60000 65536"/>
                <a:gd name="T15" fmla="*/ 0 w 50"/>
                <a:gd name="T16" fmla="*/ 0 h 26"/>
                <a:gd name="T17" fmla="*/ 50 w 50"/>
                <a:gd name="T18" fmla="*/ 26 h 26"/>
              </a:gdLst>
              <a:ahLst/>
              <a:cxnLst>
                <a:cxn ang="T10">
                  <a:pos x="T0" y="T1"/>
                </a:cxn>
                <a:cxn ang="T11">
                  <a:pos x="T2" y="T3"/>
                </a:cxn>
                <a:cxn ang="T12">
                  <a:pos x="T4" y="T5"/>
                </a:cxn>
                <a:cxn ang="T13">
                  <a:pos x="T6" y="T7"/>
                </a:cxn>
                <a:cxn ang="T14">
                  <a:pos x="T8" y="T9"/>
                </a:cxn>
              </a:cxnLst>
              <a:rect l="T15" t="T16" r="T17" b="T18"/>
              <a:pathLst>
                <a:path w="50" h="26">
                  <a:moveTo>
                    <a:pt x="7" y="23"/>
                  </a:moveTo>
                  <a:cubicBezTo>
                    <a:pt x="16" y="14"/>
                    <a:pt x="32" y="6"/>
                    <a:pt x="45" y="10"/>
                  </a:cubicBezTo>
                  <a:cubicBezTo>
                    <a:pt x="48" y="11"/>
                    <a:pt x="50" y="5"/>
                    <a:pt x="46" y="4"/>
                  </a:cubicBezTo>
                  <a:cubicBezTo>
                    <a:pt x="31" y="0"/>
                    <a:pt x="13" y="8"/>
                    <a:pt x="2" y="19"/>
                  </a:cubicBezTo>
                  <a:cubicBezTo>
                    <a:pt x="0" y="22"/>
                    <a:pt x="4" y="26"/>
                    <a:pt x="7" y="23"/>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5" name="Freeform 24">
              <a:extLst>
                <a:ext uri="{FF2B5EF4-FFF2-40B4-BE49-F238E27FC236}">
                  <a16:creationId xmlns="" xmlns:a16="http://schemas.microsoft.com/office/drawing/2014/main" id="{8F993CA8-D4A3-44B2-AB8C-0759A6738D79}"/>
                </a:ext>
              </a:extLst>
            </p:cNvPr>
            <p:cNvSpPr>
              <a:spLocks noChangeArrowheads="1"/>
            </p:cNvSpPr>
            <p:nvPr/>
          </p:nvSpPr>
          <p:spPr bwMode="auto">
            <a:xfrm>
              <a:off x="9659646" y="4009871"/>
              <a:ext cx="44571" cy="30933"/>
            </a:xfrm>
            <a:custGeom>
              <a:avLst/>
              <a:gdLst>
                <a:gd name="T0" fmla="*/ 2147483647 w 17"/>
                <a:gd name="T1" fmla="*/ 2147483647 h 14"/>
                <a:gd name="T2" fmla="*/ 2147483647 w 17"/>
                <a:gd name="T3" fmla="*/ 2147483647 h 14"/>
                <a:gd name="T4" fmla="*/ 2147483647 w 17"/>
                <a:gd name="T5" fmla="*/ 2147483647 h 14"/>
                <a:gd name="T6" fmla="*/ 2147483647 w 17"/>
                <a:gd name="T7" fmla="*/ 2147483647 h 14"/>
                <a:gd name="T8" fmla="*/ 2147483647 w 17"/>
                <a:gd name="T9" fmla="*/ 2147483647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7" y="12"/>
                  </a:moveTo>
                  <a:cubicBezTo>
                    <a:pt x="9" y="10"/>
                    <a:pt x="11" y="8"/>
                    <a:pt x="13" y="8"/>
                  </a:cubicBezTo>
                  <a:cubicBezTo>
                    <a:pt x="17" y="6"/>
                    <a:pt x="15" y="0"/>
                    <a:pt x="11" y="2"/>
                  </a:cubicBezTo>
                  <a:cubicBezTo>
                    <a:pt x="8" y="3"/>
                    <a:pt x="5" y="5"/>
                    <a:pt x="3" y="7"/>
                  </a:cubicBezTo>
                  <a:cubicBezTo>
                    <a:pt x="0" y="10"/>
                    <a:pt x="4" y="14"/>
                    <a:pt x="7" y="12"/>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6" name="Freeform 41">
              <a:extLst>
                <a:ext uri="{FF2B5EF4-FFF2-40B4-BE49-F238E27FC236}">
                  <a16:creationId xmlns="" xmlns:a16="http://schemas.microsoft.com/office/drawing/2014/main" id="{91445810-D8D4-41FF-BD18-7F3AE831A61A}"/>
                </a:ext>
              </a:extLst>
            </p:cNvPr>
            <p:cNvSpPr>
              <a:spLocks noChangeArrowheads="1"/>
            </p:cNvSpPr>
            <p:nvPr/>
          </p:nvSpPr>
          <p:spPr bwMode="auto">
            <a:xfrm>
              <a:off x="2290763" y="6241108"/>
              <a:ext cx="1322240" cy="624830"/>
            </a:xfrm>
            <a:custGeom>
              <a:avLst/>
              <a:gdLst>
                <a:gd name="T0" fmla="*/ 2147483647 w 502"/>
                <a:gd name="T1" fmla="*/ 2147483647 h 286"/>
                <a:gd name="T2" fmla="*/ 2147483647 w 502"/>
                <a:gd name="T3" fmla="*/ 2147483647 h 286"/>
                <a:gd name="T4" fmla="*/ 2147483647 w 502"/>
                <a:gd name="T5" fmla="*/ 2147483647 h 286"/>
                <a:gd name="T6" fmla="*/ 2147483647 w 502"/>
                <a:gd name="T7" fmla="*/ 2147483647 h 286"/>
                <a:gd name="T8" fmla="*/ 0 w 502"/>
                <a:gd name="T9" fmla="*/ 2147483647 h 286"/>
                <a:gd name="T10" fmla="*/ 2147483647 w 502"/>
                <a:gd name="T11" fmla="*/ 2147483647 h 286"/>
                <a:gd name="T12" fmla="*/ 2147483647 w 502"/>
                <a:gd name="T13" fmla="*/ 2147483647 h 286"/>
                <a:gd name="T14" fmla="*/ 0 60000 65536"/>
                <a:gd name="T15" fmla="*/ 0 60000 65536"/>
                <a:gd name="T16" fmla="*/ 0 60000 65536"/>
                <a:gd name="T17" fmla="*/ 0 60000 65536"/>
                <a:gd name="T18" fmla="*/ 0 60000 65536"/>
                <a:gd name="T19" fmla="*/ 0 60000 65536"/>
                <a:gd name="T20" fmla="*/ 0 60000 65536"/>
                <a:gd name="T21" fmla="*/ 0 w 502"/>
                <a:gd name="T22" fmla="*/ 0 h 286"/>
                <a:gd name="T23" fmla="*/ 502 w 502"/>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2" h="286">
                  <a:moveTo>
                    <a:pt x="491" y="43"/>
                  </a:moveTo>
                  <a:cubicBezTo>
                    <a:pt x="487" y="25"/>
                    <a:pt x="412" y="16"/>
                    <a:pt x="360" y="11"/>
                  </a:cubicBezTo>
                  <a:cubicBezTo>
                    <a:pt x="323" y="8"/>
                    <a:pt x="244" y="5"/>
                    <a:pt x="221" y="7"/>
                  </a:cubicBezTo>
                  <a:cubicBezTo>
                    <a:pt x="198" y="10"/>
                    <a:pt x="64" y="0"/>
                    <a:pt x="46" y="23"/>
                  </a:cubicBezTo>
                  <a:cubicBezTo>
                    <a:pt x="38" y="34"/>
                    <a:pt x="19" y="158"/>
                    <a:pt x="0" y="286"/>
                  </a:cubicBezTo>
                  <a:cubicBezTo>
                    <a:pt x="502" y="286"/>
                    <a:pt x="502" y="286"/>
                    <a:pt x="502" y="286"/>
                  </a:cubicBezTo>
                  <a:cubicBezTo>
                    <a:pt x="497" y="158"/>
                    <a:pt x="493" y="50"/>
                    <a:pt x="491" y="43"/>
                  </a:cubicBezTo>
                  <a:close/>
                </a:path>
              </a:pathLst>
            </a:custGeom>
            <a:solidFill>
              <a:srgbClr val="F88A4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7" name="Freeform 42">
              <a:extLst>
                <a:ext uri="{FF2B5EF4-FFF2-40B4-BE49-F238E27FC236}">
                  <a16:creationId xmlns="" xmlns:a16="http://schemas.microsoft.com/office/drawing/2014/main" id="{8CBC6A8E-5F71-486A-87BF-6FB293593D5F}"/>
                </a:ext>
              </a:extLst>
            </p:cNvPr>
            <p:cNvSpPr>
              <a:spLocks noChangeArrowheads="1"/>
            </p:cNvSpPr>
            <p:nvPr/>
          </p:nvSpPr>
          <p:spPr bwMode="auto">
            <a:xfrm>
              <a:off x="9233048" y="6241108"/>
              <a:ext cx="1322240" cy="624830"/>
            </a:xfrm>
            <a:custGeom>
              <a:avLst/>
              <a:gdLst>
                <a:gd name="T0" fmla="*/ 2147483647 w 502"/>
                <a:gd name="T1" fmla="*/ 2147483647 h 286"/>
                <a:gd name="T2" fmla="*/ 2147483647 w 502"/>
                <a:gd name="T3" fmla="*/ 2147483647 h 286"/>
                <a:gd name="T4" fmla="*/ 2147483647 w 502"/>
                <a:gd name="T5" fmla="*/ 2147483647 h 286"/>
                <a:gd name="T6" fmla="*/ 2147483647 w 502"/>
                <a:gd name="T7" fmla="*/ 2147483647 h 286"/>
                <a:gd name="T8" fmla="*/ 0 w 502"/>
                <a:gd name="T9" fmla="*/ 2147483647 h 286"/>
                <a:gd name="T10" fmla="*/ 2147483647 w 502"/>
                <a:gd name="T11" fmla="*/ 2147483647 h 286"/>
                <a:gd name="T12" fmla="*/ 2147483647 w 502"/>
                <a:gd name="T13" fmla="*/ 2147483647 h 286"/>
                <a:gd name="T14" fmla="*/ 0 60000 65536"/>
                <a:gd name="T15" fmla="*/ 0 60000 65536"/>
                <a:gd name="T16" fmla="*/ 0 60000 65536"/>
                <a:gd name="T17" fmla="*/ 0 60000 65536"/>
                <a:gd name="T18" fmla="*/ 0 60000 65536"/>
                <a:gd name="T19" fmla="*/ 0 60000 65536"/>
                <a:gd name="T20" fmla="*/ 0 60000 65536"/>
                <a:gd name="T21" fmla="*/ 0 w 502"/>
                <a:gd name="T22" fmla="*/ 0 h 286"/>
                <a:gd name="T23" fmla="*/ 502 w 502"/>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2" h="286">
                  <a:moveTo>
                    <a:pt x="456" y="23"/>
                  </a:moveTo>
                  <a:cubicBezTo>
                    <a:pt x="439" y="0"/>
                    <a:pt x="304" y="10"/>
                    <a:pt x="281" y="7"/>
                  </a:cubicBezTo>
                  <a:cubicBezTo>
                    <a:pt x="258" y="5"/>
                    <a:pt x="179" y="9"/>
                    <a:pt x="142" y="12"/>
                  </a:cubicBezTo>
                  <a:cubicBezTo>
                    <a:pt x="90" y="16"/>
                    <a:pt x="16" y="25"/>
                    <a:pt x="11" y="43"/>
                  </a:cubicBezTo>
                  <a:cubicBezTo>
                    <a:pt x="10" y="50"/>
                    <a:pt x="5" y="158"/>
                    <a:pt x="0" y="286"/>
                  </a:cubicBezTo>
                  <a:cubicBezTo>
                    <a:pt x="502" y="286"/>
                    <a:pt x="502" y="286"/>
                    <a:pt x="502" y="286"/>
                  </a:cubicBezTo>
                  <a:cubicBezTo>
                    <a:pt x="484" y="158"/>
                    <a:pt x="464" y="34"/>
                    <a:pt x="456" y="23"/>
                  </a:cubicBezTo>
                  <a:close/>
                </a:path>
              </a:pathLst>
            </a:custGeom>
            <a:solidFill>
              <a:srgbClr val="F88A4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Tree>
    <p:extLst>
      <p:ext uri="{BB962C8B-B14F-4D97-AF65-F5344CB8AC3E}">
        <p14:creationId xmlns:p14="http://schemas.microsoft.com/office/powerpoint/2010/main" val="22214630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5</a:t>
            </a:r>
            <a:r>
              <a:rPr lang="zh-CN" altLang="en-US" dirty="0"/>
              <a:t>章  云计算管理平台</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5.2.1 </a:t>
            </a:r>
            <a:r>
              <a:rPr lang="en-US" altLang="zh-CN" dirty="0" err="1"/>
              <a:t>OpenStack</a:t>
            </a:r>
            <a:r>
              <a:rPr lang="zh-CN" altLang="en-US" dirty="0"/>
              <a:t>概述</a:t>
            </a:r>
            <a:endParaRPr lang="zh-CN" altLang="en-US" dirty="0"/>
          </a:p>
        </p:txBody>
      </p:sp>
      <p:sp>
        <p:nvSpPr>
          <p:cNvPr id="2" name="文本框 1"/>
          <p:cNvSpPr txBox="1"/>
          <p:nvPr/>
        </p:nvSpPr>
        <p:spPr>
          <a:xfrm>
            <a:off x="1603375" y="2600493"/>
            <a:ext cx="9464040" cy="2862322"/>
          </a:xfrm>
          <a:prstGeom prst="rect">
            <a:avLst/>
          </a:prstGeom>
          <a:noFill/>
        </p:spPr>
        <p:txBody>
          <a:bodyPr wrap="square" rtlCol="0" anchor="t">
            <a:spAutoFit/>
          </a:bodyPr>
          <a:lstStyle/>
          <a:p>
            <a:pPr indent="457200"/>
            <a:r>
              <a:rPr lang="en-US" altLang="zh-CN" sz="2000" dirty="0" err="1"/>
              <a:t>OpenStack</a:t>
            </a:r>
            <a:r>
              <a:rPr lang="zh-CN" altLang="en-US" sz="2000" dirty="0"/>
              <a:t>是一个旨在为公有云及私有云的建设与管理提供软件的开源项目。它的社区拥有众多企业及开发者，这些企业与个人将</a:t>
            </a:r>
            <a:r>
              <a:rPr lang="en-US" altLang="zh-CN" sz="2000" dirty="0" err="1"/>
              <a:t>OpenStack</a:t>
            </a:r>
            <a:r>
              <a:rPr lang="zh-CN" altLang="en-US" sz="2000" dirty="0"/>
              <a:t>作为基础设施即服务资源的通用前端。</a:t>
            </a:r>
            <a:r>
              <a:rPr lang="en-US" altLang="zh-CN" sz="2000" dirty="0" err="1"/>
              <a:t>OpenStack</a:t>
            </a:r>
            <a:r>
              <a:rPr lang="zh-CN" altLang="en-US" sz="2000" dirty="0"/>
              <a:t>项目的首要任务是简化云的部署过程并为其带来良好的可扩展性。</a:t>
            </a:r>
          </a:p>
          <a:p>
            <a:pPr indent="457200"/>
            <a:r>
              <a:rPr lang="en-US" altLang="zh-CN" sz="2000" dirty="0" err="1"/>
              <a:t>OpenStack</a:t>
            </a:r>
            <a:r>
              <a:rPr lang="zh-CN" altLang="en-US" sz="2000" dirty="0"/>
              <a:t>为私有云和公有云提供可扩展的弹性的云计算服务，项目目标是提供实施简单、丰富、标准统一、可大规模扩展的云计算管理平台。</a:t>
            </a:r>
          </a:p>
          <a:p>
            <a:pPr indent="457200"/>
            <a:r>
              <a:rPr lang="en-US" altLang="zh-CN" sz="2000" dirty="0"/>
              <a:t>1</a:t>
            </a:r>
            <a:r>
              <a:rPr lang="zh-CN" altLang="en-US" sz="2000" dirty="0"/>
              <a:t>．</a:t>
            </a:r>
            <a:r>
              <a:rPr lang="en-US" altLang="zh-CN" sz="2000" dirty="0" err="1"/>
              <a:t>OpenStack</a:t>
            </a:r>
            <a:r>
              <a:rPr lang="zh-CN" altLang="en-US" sz="2000" dirty="0"/>
              <a:t>的起源</a:t>
            </a:r>
          </a:p>
          <a:p>
            <a:pPr indent="457200"/>
            <a:r>
              <a:rPr lang="en-US" altLang="zh-CN" sz="2000" dirty="0"/>
              <a:t>2</a:t>
            </a:r>
            <a:r>
              <a:rPr lang="zh-CN" altLang="en-US" sz="2000" dirty="0"/>
              <a:t>．</a:t>
            </a:r>
            <a:r>
              <a:rPr lang="en-US" altLang="zh-CN" sz="2000" dirty="0" err="1"/>
              <a:t>OpenStack</a:t>
            </a:r>
            <a:r>
              <a:rPr lang="zh-CN" altLang="en-US" sz="2000" dirty="0"/>
              <a:t>版本演变</a:t>
            </a:r>
          </a:p>
          <a:p>
            <a:pPr indent="457200"/>
            <a:r>
              <a:rPr lang="en-US" altLang="zh-CN" sz="2000" dirty="0"/>
              <a:t>3</a:t>
            </a:r>
            <a:r>
              <a:rPr lang="zh-CN" altLang="en-US" sz="2000" dirty="0"/>
              <a:t>．</a:t>
            </a:r>
            <a:r>
              <a:rPr lang="en-US" altLang="zh-CN" sz="2000" dirty="0" err="1"/>
              <a:t>OpenStack</a:t>
            </a:r>
            <a:r>
              <a:rPr lang="zh-CN" altLang="en-US" sz="2000" dirty="0"/>
              <a:t>的架构</a:t>
            </a:r>
            <a:endParaRPr lang="zh-CN" altLang="en-US" sz="2000" dirty="0"/>
          </a:p>
        </p:txBody>
      </p:sp>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pic>
        <p:nvPicPr>
          <p:cNvPr id="10"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spTree>
    <p:extLst>
      <p:ext uri="{BB962C8B-B14F-4D97-AF65-F5344CB8AC3E}">
        <p14:creationId xmlns:p14="http://schemas.microsoft.com/office/powerpoint/2010/main" val="2446663924"/>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5</a:t>
            </a:r>
            <a:r>
              <a:rPr lang="zh-CN" altLang="en-US" dirty="0"/>
              <a:t>章  云计算管理平台</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5.2.2 </a:t>
            </a:r>
            <a:r>
              <a:rPr lang="en-US" altLang="zh-CN" dirty="0" err="1"/>
              <a:t>OpenStack</a:t>
            </a:r>
            <a:r>
              <a:rPr lang="zh-CN" altLang="en-US" dirty="0"/>
              <a:t>认证服务</a:t>
            </a:r>
            <a:endParaRPr lang="zh-CN" altLang="en-US" dirty="0"/>
          </a:p>
        </p:txBody>
      </p:sp>
      <p:sp>
        <p:nvSpPr>
          <p:cNvPr id="2" name="文本框 1"/>
          <p:cNvSpPr txBox="1"/>
          <p:nvPr/>
        </p:nvSpPr>
        <p:spPr>
          <a:xfrm>
            <a:off x="1603375" y="2600493"/>
            <a:ext cx="10363200" cy="2862322"/>
          </a:xfrm>
          <a:prstGeom prst="rect">
            <a:avLst/>
          </a:prstGeom>
          <a:noFill/>
        </p:spPr>
        <p:txBody>
          <a:bodyPr wrap="square" rtlCol="0" anchor="t">
            <a:spAutoFit/>
          </a:bodyPr>
          <a:lstStyle/>
          <a:p>
            <a:pPr indent="457200"/>
            <a:r>
              <a:rPr lang="en-US" altLang="zh-CN" sz="2000" dirty="0"/>
              <a:t>Keystone</a:t>
            </a:r>
            <a:r>
              <a:rPr lang="zh-CN" altLang="en-US" sz="2000" dirty="0"/>
              <a:t>是</a:t>
            </a:r>
            <a:r>
              <a:rPr lang="en-US" altLang="zh-CN" sz="2000" dirty="0" err="1"/>
              <a:t>OpenStack</a:t>
            </a:r>
            <a:r>
              <a:rPr lang="zh-CN" altLang="en-US" sz="2000" dirty="0"/>
              <a:t>默认使用的身份认证管理系统，也是</a:t>
            </a:r>
            <a:r>
              <a:rPr lang="en-US" altLang="zh-CN" sz="2000" dirty="0" err="1"/>
              <a:t>OpenStack</a:t>
            </a:r>
            <a:r>
              <a:rPr lang="zh-CN" altLang="en-US" sz="2000" dirty="0"/>
              <a:t>中唯一可以提供身份认证的组件。在安装</a:t>
            </a:r>
            <a:r>
              <a:rPr lang="en-US" altLang="zh-CN" sz="2000" dirty="0" err="1"/>
              <a:t>OpenStack</a:t>
            </a:r>
            <a:r>
              <a:rPr lang="zh-CN" altLang="en-US" sz="2000" dirty="0"/>
              <a:t>身份服务之后，其他</a:t>
            </a:r>
            <a:r>
              <a:rPr lang="en-US" altLang="zh-CN" sz="2000" dirty="0" err="1"/>
              <a:t>OpenStack</a:t>
            </a:r>
            <a:r>
              <a:rPr lang="zh-CN" altLang="en-US" sz="2000" dirty="0"/>
              <a:t>服务必须在其中注册才能使用，</a:t>
            </a:r>
            <a:r>
              <a:rPr lang="en-US" altLang="zh-CN" sz="2000" dirty="0"/>
              <a:t>Keystone</a:t>
            </a:r>
            <a:r>
              <a:rPr lang="zh-CN" altLang="en-US" sz="2000" dirty="0"/>
              <a:t>可以跟踪每一个</a:t>
            </a:r>
            <a:r>
              <a:rPr lang="en-US" altLang="zh-CN" sz="2000" dirty="0" err="1"/>
              <a:t>OpenStack</a:t>
            </a:r>
            <a:r>
              <a:rPr lang="zh-CN" altLang="en-US" sz="2000" dirty="0"/>
              <a:t>服务的安装，并在系统网络中定位该服务的位置，身份服务主要用于认证，因此它又称为认证服务。</a:t>
            </a:r>
          </a:p>
          <a:p>
            <a:pPr indent="457200"/>
            <a:r>
              <a:rPr lang="en-US" altLang="zh-CN" sz="2000" dirty="0"/>
              <a:t>1</a:t>
            </a:r>
            <a:r>
              <a:rPr lang="zh-CN" altLang="en-US" sz="2000" dirty="0"/>
              <a:t>．</a:t>
            </a:r>
            <a:r>
              <a:rPr lang="en-US" altLang="zh-CN" sz="2000" dirty="0"/>
              <a:t>Keystone</a:t>
            </a:r>
            <a:r>
              <a:rPr lang="zh-CN" altLang="en-US" sz="2000" dirty="0"/>
              <a:t>的基本概念</a:t>
            </a:r>
          </a:p>
          <a:p>
            <a:pPr indent="457200"/>
            <a:r>
              <a:rPr lang="en-US" altLang="zh-CN" sz="2000" dirty="0"/>
              <a:t>2</a:t>
            </a:r>
            <a:r>
              <a:rPr lang="zh-CN" altLang="en-US" sz="2000" dirty="0"/>
              <a:t>．</a:t>
            </a:r>
            <a:r>
              <a:rPr lang="en-US" altLang="zh-CN" sz="2000" dirty="0"/>
              <a:t>Keystone</a:t>
            </a:r>
            <a:r>
              <a:rPr lang="zh-CN" altLang="en-US" sz="2000" dirty="0"/>
              <a:t>的主要功能</a:t>
            </a:r>
          </a:p>
          <a:p>
            <a:pPr indent="457200"/>
            <a:r>
              <a:rPr lang="en-US" altLang="zh-CN" sz="2000" dirty="0"/>
              <a:t>3</a:t>
            </a:r>
            <a:r>
              <a:rPr lang="zh-CN" altLang="en-US" sz="2000" dirty="0"/>
              <a:t>．</a:t>
            </a:r>
            <a:r>
              <a:rPr lang="en-US" altLang="zh-CN" sz="2000" dirty="0"/>
              <a:t>Keystone</a:t>
            </a:r>
            <a:r>
              <a:rPr lang="zh-CN" altLang="en-US" sz="2000" dirty="0"/>
              <a:t>的管理层次结构</a:t>
            </a:r>
          </a:p>
          <a:p>
            <a:pPr indent="457200"/>
            <a:r>
              <a:rPr lang="en-US" altLang="zh-CN" sz="2000" dirty="0"/>
              <a:t>4</a:t>
            </a:r>
            <a:r>
              <a:rPr lang="zh-CN" altLang="en-US" sz="2000" dirty="0"/>
              <a:t>．</a:t>
            </a:r>
            <a:r>
              <a:rPr lang="en-US" altLang="zh-CN" sz="2000" dirty="0"/>
              <a:t>Keystone</a:t>
            </a:r>
            <a:r>
              <a:rPr lang="zh-CN" altLang="en-US" sz="2000" dirty="0"/>
              <a:t>的认证服务流程</a:t>
            </a:r>
          </a:p>
          <a:p>
            <a:pPr indent="457200"/>
            <a:endParaRPr lang="zh-CN" altLang="zh-CN" sz="2000" dirty="0"/>
          </a:p>
        </p:txBody>
      </p:sp>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pic>
        <p:nvPicPr>
          <p:cNvPr id="10"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spTree>
    <p:extLst>
      <p:ext uri="{BB962C8B-B14F-4D97-AF65-F5344CB8AC3E}">
        <p14:creationId xmlns:p14="http://schemas.microsoft.com/office/powerpoint/2010/main" val="3777862802"/>
      </p:ext>
    </p:extLst>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5</a:t>
            </a:r>
            <a:r>
              <a:rPr lang="zh-CN" altLang="en-US" dirty="0"/>
              <a:t>章  云计算管理平台</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5.2.3 </a:t>
            </a:r>
            <a:r>
              <a:rPr lang="en-US" altLang="zh-CN" dirty="0" err="1"/>
              <a:t>OpenStack</a:t>
            </a:r>
            <a:r>
              <a:rPr lang="zh-CN" altLang="en-US" dirty="0"/>
              <a:t>镜像服务</a:t>
            </a:r>
            <a:endParaRPr lang="zh-CN" altLang="en-US" dirty="0"/>
          </a:p>
        </p:txBody>
      </p:sp>
      <p:sp>
        <p:nvSpPr>
          <p:cNvPr id="2" name="文本框 1"/>
          <p:cNvSpPr txBox="1"/>
          <p:nvPr/>
        </p:nvSpPr>
        <p:spPr>
          <a:xfrm>
            <a:off x="1603375" y="2600493"/>
            <a:ext cx="8229600" cy="3477875"/>
          </a:xfrm>
          <a:prstGeom prst="rect">
            <a:avLst/>
          </a:prstGeom>
          <a:noFill/>
        </p:spPr>
        <p:txBody>
          <a:bodyPr wrap="square" rtlCol="0" anchor="t">
            <a:spAutoFit/>
          </a:bodyPr>
          <a:lstStyle/>
          <a:p>
            <a:pPr indent="457200"/>
            <a:r>
              <a:rPr lang="zh-CN" altLang="en-US" sz="2000" dirty="0"/>
              <a:t>镜像服务让用户能够上传和获取其他</a:t>
            </a:r>
            <a:r>
              <a:rPr lang="en-US" altLang="zh-CN" sz="2000" dirty="0" err="1"/>
              <a:t>OpenStack</a:t>
            </a:r>
            <a:r>
              <a:rPr lang="zh-CN" altLang="en-US" sz="2000" dirty="0"/>
              <a:t>服务需要使用的镜像和元数据定义等数据资产。镜像服务包括发现、注册和检索虚拟机镜像，提供了一个能够查询虚拟机镜像元数据和检索实际镜像的表述性状态传递应用程序接口（</a:t>
            </a:r>
            <a:r>
              <a:rPr lang="en-US" altLang="zh-CN" sz="2000" dirty="0"/>
              <a:t>Representational State Transfer Application Programming Interface</a:t>
            </a:r>
            <a:r>
              <a:rPr lang="zh-CN" altLang="en-US" sz="2000" dirty="0"/>
              <a:t>，</a:t>
            </a:r>
            <a:r>
              <a:rPr lang="en-US" altLang="zh-CN" sz="2000" dirty="0"/>
              <a:t>REST API</a:t>
            </a:r>
            <a:r>
              <a:rPr lang="zh-CN" altLang="en-US" sz="2000" dirty="0"/>
              <a:t>）的软件架构风格。通过</a:t>
            </a:r>
            <a:r>
              <a:rPr lang="en-US" altLang="zh-CN" sz="2000" dirty="0"/>
              <a:t>Glance</a:t>
            </a:r>
            <a:r>
              <a:rPr lang="zh-CN" altLang="en-US" sz="2000" dirty="0"/>
              <a:t>虚拟机镜像可以存储到不同的位置，例如，从简单的文件系统到</a:t>
            </a:r>
            <a:r>
              <a:rPr lang="en-US" altLang="zh-CN" sz="2000" dirty="0"/>
              <a:t>Swift</a:t>
            </a:r>
            <a:r>
              <a:rPr lang="zh-CN" altLang="en-US" sz="2000" dirty="0"/>
              <a:t>服务这样的对象存储镜像系统。</a:t>
            </a:r>
          </a:p>
          <a:p>
            <a:pPr indent="457200"/>
            <a:r>
              <a:rPr lang="en-US" altLang="zh-CN" sz="2000" dirty="0"/>
              <a:t>1</a:t>
            </a:r>
            <a:r>
              <a:rPr lang="zh-CN" altLang="en-US" sz="2000" dirty="0"/>
              <a:t>．镜像与镜像服务</a:t>
            </a:r>
          </a:p>
          <a:p>
            <a:pPr indent="457200"/>
            <a:r>
              <a:rPr lang="en-US" altLang="zh-CN" sz="2000" dirty="0"/>
              <a:t>2</a:t>
            </a:r>
            <a:r>
              <a:rPr lang="zh-CN" altLang="en-US" sz="2000" dirty="0"/>
              <a:t>．</a:t>
            </a:r>
            <a:r>
              <a:rPr lang="en-US" altLang="zh-CN" sz="2000" dirty="0"/>
              <a:t>Glance</a:t>
            </a:r>
            <a:r>
              <a:rPr lang="zh-CN" altLang="en-US" sz="2000" dirty="0"/>
              <a:t>服务架构</a:t>
            </a:r>
          </a:p>
          <a:p>
            <a:pPr indent="457200"/>
            <a:r>
              <a:rPr lang="en-US" altLang="zh-CN" sz="2000" dirty="0"/>
              <a:t>3</a:t>
            </a:r>
            <a:r>
              <a:rPr lang="zh-CN" altLang="en-US" sz="2000" dirty="0"/>
              <a:t>．</a:t>
            </a:r>
            <a:r>
              <a:rPr lang="en-US" altLang="zh-CN" sz="2000" dirty="0"/>
              <a:t>Glance</a:t>
            </a:r>
            <a:r>
              <a:rPr lang="zh-CN" altLang="en-US" sz="2000" dirty="0"/>
              <a:t>工作流程</a:t>
            </a:r>
          </a:p>
          <a:p>
            <a:pPr indent="457200"/>
            <a:endParaRPr lang="zh-CN" altLang="zh-CN" sz="2000" dirty="0"/>
          </a:p>
        </p:txBody>
      </p:sp>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pic>
        <p:nvPicPr>
          <p:cNvPr id="10"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spTree>
    <p:extLst>
      <p:ext uri="{BB962C8B-B14F-4D97-AF65-F5344CB8AC3E}">
        <p14:creationId xmlns:p14="http://schemas.microsoft.com/office/powerpoint/2010/main" val="3273379781"/>
      </p:ext>
    </p:extLst>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5</a:t>
            </a:r>
            <a:r>
              <a:rPr lang="zh-CN" altLang="en-US" dirty="0"/>
              <a:t>章  云计算管理平台</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5.2.4 </a:t>
            </a:r>
            <a:r>
              <a:rPr lang="en-US" altLang="zh-CN" dirty="0" err="1"/>
              <a:t>OpenStack</a:t>
            </a:r>
            <a:r>
              <a:rPr lang="zh-CN" altLang="en-US" dirty="0"/>
              <a:t>网络服务</a:t>
            </a:r>
            <a:endParaRPr lang="zh-CN" altLang="en-US" dirty="0"/>
          </a:p>
        </p:txBody>
      </p:sp>
      <p:sp>
        <p:nvSpPr>
          <p:cNvPr id="2" name="文本框 1"/>
          <p:cNvSpPr txBox="1"/>
          <p:nvPr/>
        </p:nvSpPr>
        <p:spPr>
          <a:xfrm>
            <a:off x="1603375" y="2600493"/>
            <a:ext cx="8229600" cy="3477875"/>
          </a:xfrm>
          <a:prstGeom prst="rect">
            <a:avLst/>
          </a:prstGeom>
          <a:noFill/>
        </p:spPr>
        <p:txBody>
          <a:bodyPr wrap="square" rtlCol="0" anchor="t">
            <a:spAutoFit/>
          </a:bodyPr>
          <a:lstStyle/>
          <a:p>
            <a:pPr indent="457200"/>
            <a:r>
              <a:rPr lang="en-US" altLang="zh-CN" sz="2000" dirty="0" err="1"/>
              <a:t>OpenStack</a:t>
            </a:r>
            <a:r>
              <a:rPr lang="zh-CN" altLang="en-US" sz="2000" dirty="0"/>
              <a:t>网络服务提供了一个</a:t>
            </a:r>
            <a:r>
              <a:rPr lang="en-US" altLang="zh-CN" sz="2000" dirty="0"/>
              <a:t>API</a:t>
            </a:r>
            <a:r>
              <a:rPr lang="zh-CN" altLang="en-US" sz="2000" dirty="0"/>
              <a:t>让用户在云中建立和定义网络连接。该网络服务的项目名称是</a:t>
            </a:r>
            <a:r>
              <a:rPr lang="en-US" altLang="zh-CN" sz="2000" dirty="0"/>
              <a:t>Neutron</a:t>
            </a:r>
            <a:r>
              <a:rPr lang="zh-CN" altLang="en-US" sz="2000" dirty="0"/>
              <a:t>。</a:t>
            </a:r>
            <a:r>
              <a:rPr lang="en-US" altLang="zh-CN" sz="2000" dirty="0" err="1"/>
              <a:t>OpenStack</a:t>
            </a:r>
            <a:r>
              <a:rPr lang="zh-CN" altLang="en-US" sz="2000" dirty="0"/>
              <a:t>网络负责创建和管理虚拟网络基础架构，包括网络、交换机、路由器和子网等，它们可由</a:t>
            </a:r>
            <a:r>
              <a:rPr lang="en-US" altLang="zh-CN" sz="2000" dirty="0" err="1"/>
              <a:t>OpenStack</a:t>
            </a:r>
            <a:r>
              <a:rPr lang="zh-CN" altLang="en-US" sz="2000" dirty="0"/>
              <a:t>计算服务</a:t>
            </a:r>
            <a:r>
              <a:rPr lang="en-US" altLang="zh-CN" sz="2000" dirty="0"/>
              <a:t>Nova</a:t>
            </a:r>
            <a:r>
              <a:rPr lang="zh-CN" altLang="en-US" sz="2000" dirty="0"/>
              <a:t>管理。它还提供类似防火墙的高级服务。</a:t>
            </a:r>
            <a:r>
              <a:rPr lang="en-US" altLang="zh-CN" sz="2000" dirty="0" err="1"/>
              <a:t>OpenStack</a:t>
            </a:r>
            <a:r>
              <a:rPr lang="zh-CN" altLang="en-US" sz="2000" dirty="0"/>
              <a:t>网络整体上是独立的，能够部署到专用主机上。</a:t>
            </a:r>
          </a:p>
          <a:p>
            <a:pPr indent="457200"/>
            <a:r>
              <a:rPr lang="en-US" altLang="zh-CN" sz="2000" dirty="0"/>
              <a:t>1</a:t>
            </a:r>
            <a:r>
              <a:rPr lang="zh-CN" altLang="en-US" sz="2000" dirty="0"/>
              <a:t>．</a:t>
            </a:r>
            <a:r>
              <a:rPr lang="en-US" altLang="zh-CN" sz="2000" dirty="0"/>
              <a:t>Neutron</a:t>
            </a:r>
            <a:r>
              <a:rPr lang="zh-CN" altLang="en-US" sz="2000" dirty="0"/>
              <a:t>网络结构</a:t>
            </a:r>
          </a:p>
          <a:p>
            <a:pPr indent="457200"/>
            <a:r>
              <a:rPr lang="en-US" altLang="zh-CN" sz="2000" dirty="0"/>
              <a:t>2</a:t>
            </a:r>
            <a:r>
              <a:rPr lang="zh-CN" altLang="en-US" sz="2000" dirty="0"/>
              <a:t>．</a:t>
            </a:r>
            <a:r>
              <a:rPr lang="en-US" altLang="zh-CN" sz="2000" dirty="0"/>
              <a:t>Neutron</a:t>
            </a:r>
            <a:r>
              <a:rPr lang="zh-CN" altLang="en-US" sz="2000" dirty="0"/>
              <a:t>管理的网络资源</a:t>
            </a:r>
          </a:p>
          <a:p>
            <a:pPr indent="457200"/>
            <a:r>
              <a:rPr lang="en-US" altLang="zh-CN" sz="2000" dirty="0"/>
              <a:t>3</a:t>
            </a:r>
            <a:r>
              <a:rPr lang="zh-CN" altLang="en-US" sz="2000" dirty="0"/>
              <a:t>．</a:t>
            </a:r>
            <a:r>
              <a:rPr lang="en-US" altLang="zh-CN" sz="2000" dirty="0"/>
              <a:t>Neutron</a:t>
            </a:r>
            <a:r>
              <a:rPr lang="zh-CN" altLang="en-US" sz="2000" dirty="0"/>
              <a:t>网络拓扑类型</a:t>
            </a:r>
          </a:p>
          <a:p>
            <a:pPr indent="457200"/>
            <a:r>
              <a:rPr lang="en-US" altLang="zh-CN" sz="2000" dirty="0"/>
              <a:t>4</a:t>
            </a:r>
            <a:r>
              <a:rPr lang="zh-CN" altLang="en-US" sz="2000" dirty="0"/>
              <a:t>．</a:t>
            </a:r>
            <a:r>
              <a:rPr lang="en-US" altLang="zh-CN" sz="2000" dirty="0"/>
              <a:t>Neutron</a:t>
            </a:r>
            <a:r>
              <a:rPr lang="zh-CN" altLang="en-US" sz="2000" dirty="0"/>
              <a:t>基本架构</a:t>
            </a:r>
          </a:p>
          <a:p>
            <a:pPr indent="457200"/>
            <a:r>
              <a:rPr lang="en-US" altLang="zh-CN" sz="2000" dirty="0"/>
              <a:t>5</a:t>
            </a:r>
            <a:r>
              <a:rPr lang="zh-CN" altLang="en-US" sz="2000" dirty="0"/>
              <a:t>．</a:t>
            </a:r>
            <a:r>
              <a:rPr lang="en-US" altLang="zh-CN" sz="2000" dirty="0"/>
              <a:t>Neutron</a:t>
            </a:r>
            <a:r>
              <a:rPr lang="zh-CN" altLang="en-US" sz="2000" dirty="0"/>
              <a:t>的物理部署</a:t>
            </a:r>
          </a:p>
          <a:p>
            <a:pPr indent="457200"/>
            <a:endParaRPr lang="zh-CN" altLang="zh-CN" sz="2000" dirty="0"/>
          </a:p>
        </p:txBody>
      </p:sp>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pic>
        <p:nvPicPr>
          <p:cNvPr id="10"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spTree>
    <p:extLst>
      <p:ext uri="{BB962C8B-B14F-4D97-AF65-F5344CB8AC3E}">
        <p14:creationId xmlns:p14="http://schemas.microsoft.com/office/powerpoint/2010/main" val="2583335000"/>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16" name="组合 15"/>
          <p:cNvGrpSpPr/>
          <p:nvPr/>
        </p:nvGrpSpPr>
        <p:grpSpPr>
          <a:xfrm>
            <a:off x="4786728" y="604028"/>
            <a:ext cx="6927608" cy="1478911"/>
            <a:chOff x="3831" y="3919"/>
            <a:chExt cx="11776" cy="3366"/>
          </a:xfrm>
        </p:grpSpPr>
        <p:sp>
          <p:nvSpPr>
            <p:cNvPr id="15" name="文本框 14"/>
            <p:cNvSpPr txBox="1"/>
            <p:nvPr/>
          </p:nvSpPr>
          <p:spPr>
            <a:xfrm>
              <a:off x="3831" y="3919"/>
              <a:ext cx="11776" cy="3366"/>
            </a:xfrm>
            <a:prstGeom prst="rect">
              <a:avLst/>
            </a:prstGeom>
            <a:noFill/>
          </p:spPr>
          <p:txBody>
            <a:bodyPr wrap="square" rtlCol="0" anchor="t">
              <a:spAutoFit/>
            </a:bodyPr>
            <a:lstStyle/>
            <a:p>
              <a:pPr algn="dist" defTabSz="914583">
                <a:lnSpc>
                  <a:spcPct val="110000"/>
                </a:lnSpc>
              </a:pPr>
              <a:r>
                <a:rPr lang="en-US" sz="8802" dirty="0">
                  <a:solidFill>
                    <a:prstClr val="black"/>
                  </a:solidFill>
                  <a:latin typeface="微软雅黑"/>
                  <a:ea typeface="微软雅黑"/>
                  <a:cs typeface="+mn-ea"/>
                  <a:sym typeface="+mn-lt"/>
                </a:rPr>
                <a:t>CONTENTS</a:t>
              </a:r>
            </a:p>
          </p:txBody>
        </p:sp>
        <p:sp>
          <p:nvSpPr>
            <p:cNvPr id="4" name="文本框 3"/>
            <p:cNvSpPr txBox="1"/>
            <p:nvPr/>
          </p:nvSpPr>
          <p:spPr>
            <a:xfrm>
              <a:off x="3831" y="3919"/>
              <a:ext cx="11776" cy="3366"/>
            </a:xfrm>
            <a:prstGeom prst="rect">
              <a:avLst/>
            </a:prstGeom>
            <a:noFill/>
          </p:spPr>
          <p:txBody>
            <a:bodyPr wrap="square" rtlCol="0" anchor="t">
              <a:spAutoFit/>
            </a:bodyPr>
            <a:lstStyle/>
            <a:p>
              <a:pPr algn="dist" defTabSz="914583">
                <a:lnSpc>
                  <a:spcPct val="110000"/>
                </a:lnSpc>
              </a:pPr>
              <a:r>
                <a:rPr lang="en-US" sz="8802" dirty="0">
                  <a:solidFill>
                    <a:srgbClr val="4080DC"/>
                  </a:solidFill>
                  <a:latin typeface="微软雅黑"/>
                  <a:ea typeface="微软雅黑"/>
                  <a:cs typeface="+mn-ea"/>
                  <a:sym typeface="+mn-lt"/>
                </a:rPr>
                <a:t>CONTENTS</a:t>
              </a:r>
            </a:p>
          </p:txBody>
        </p:sp>
      </p:grpSp>
      <p:sp>
        <p:nvSpPr>
          <p:cNvPr id="5" name="文本框 4"/>
          <p:cNvSpPr txBox="1"/>
          <p:nvPr/>
        </p:nvSpPr>
        <p:spPr>
          <a:xfrm>
            <a:off x="6353239" y="2549580"/>
            <a:ext cx="710615" cy="643658"/>
          </a:xfrm>
          <a:prstGeom prst="rect">
            <a:avLst/>
          </a:prstGeom>
          <a:noFill/>
        </p:spPr>
        <p:txBody>
          <a:bodyPr wrap="none" rtlCol="0" anchor="ctr">
            <a:spAutoFit/>
          </a:bodyPr>
          <a:lstStyle/>
          <a:p>
            <a:pPr defTabSz="914583">
              <a:lnSpc>
                <a:spcPct val="110000"/>
              </a:lnSpc>
            </a:pPr>
            <a:r>
              <a:rPr lang="en-US" altLang="zh-CN" sz="3501" dirty="0">
                <a:solidFill>
                  <a:srgbClr val="4080DC"/>
                </a:solidFill>
                <a:latin typeface="微软雅黑"/>
                <a:ea typeface="微软雅黑"/>
                <a:cs typeface="+mn-ea"/>
                <a:sym typeface="+mn-lt"/>
              </a:rPr>
              <a:t>01</a:t>
            </a:r>
          </a:p>
        </p:txBody>
      </p:sp>
      <p:sp>
        <p:nvSpPr>
          <p:cNvPr id="2" name="文本框 1"/>
          <p:cNvSpPr txBox="1"/>
          <p:nvPr/>
        </p:nvSpPr>
        <p:spPr>
          <a:xfrm>
            <a:off x="7259842" y="2640331"/>
            <a:ext cx="3258933" cy="486159"/>
          </a:xfrm>
          <a:prstGeom prst="rect">
            <a:avLst/>
          </a:prstGeom>
          <a:noFill/>
        </p:spPr>
        <p:txBody>
          <a:bodyPr wrap="square" rtlCol="0" anchor="ctr">
            <a:spAutoFit/>
          </a:bodyPr>
          <a:lstStyle/>
          <a:p>
            <a:pPr defTabSz="914583">
              <a:lnSpc>
                <a:spcPct val="110000"/>
              </a:lnSpc>
            </a:pPr>
            <a:r>
              <a:rPr lang="en-US" altLang="zh-CN" sz="2501" dirty="0">
                <a:solidFill>
                  <a:prstClr val="black"/>
                </a:solidFill>
                <a:cs typeface="+mn-ea"/>
                <a:sym typeface="+mn-lt"/>
              </a:rPr>
              <a:t> LINUX</a:t>
            </a:r>
            <a:r>
              <a:rPr lang="zh-CN" altLang="en-US" sz="2501" dirty="0">
                <a:solidFill>
                  <a:prstClr val="black"/>
                </a:solidFill>
                <a:cs typeface="+mn-ea"/>
                <a:sym typeface="+mn-lt"/>
              </a:rPr>
              <a:t>操作系统</a:t>
            </a:r>
            <a:endParaRPr lang="en-US" altLang="zh-CN" sz="2501" dirty="0">
              <a:solidFill>
                <a:prstClr val="black"/>
              </a:solidFill>
              <a:latin typeface="微软雅黑"/>
              <a:ea typeface="微软雅黑"/>
              <a:cs typeface="+mn-ea"/>
              <a:sym typeface="+mn-lt"/>
            </a:endParaRPr>
          </a:p>
        </p:txBody>
      </p:sp>
      <p:sp>
        <p:nvSpPr>
          <p:cNvPr id="3" name="文本框 2"/>
          <p:cNvSpPr txBox="1"/>
          <p:nvPr/>
        </p:nvSpPr>
        <p:spPr>
          <a:xfrm>
            <a:off x="6353239" y="3357651"/>
            <a:ext cx="710615" cy="643658"/>
          </a:xfrm>
          <a:prstGeom prst="rect">
            <a:avLst/>
          </a:prstGeom>
          <a:noFill/>
        </p:spPr>
        <p:txBody>
          <a:bodyPr wrap="none" rtlCol="0" anchor="ctr">
            <a:spAutoFit/>
          </a:bodyPr>
          <a:lstStyle/>
          <a:p>
            <a:pPr defTabSz="914583">
              <a:lnSpc>
                <a:spcPct val="110000"/>
              </a:lnSpc>
            </a:pPr>
            <a:r>
              <a:rPr lang="en-US" altLang="zh-CN" sz="3501" dirty="0">
                <a:solidFill>
                  <a:srgbClr val="4080DC"/>
                </a:solidFill>
                <a:latin typeface="微软雅黑"/>
                <a:ea typeface="微软雅黑"/>
                <a:cs typeface="+mn-ea"/>
                <a:sym typeface="+mn-lt"/>
              </a:rPr>
              <a:t>02</a:t>
            </a:r>
          </a:p>
        </p:txBody>
      </p:sp>
      <p:sp>
        <p:nvSpPr>
          <p:cNvPr id="6" name="文本框 5"/>
          <p:cNvSpPr txBox="1"/>
          <p:nvPr/>
        </p:nvSpPr>
        <p:spPr>
          <a:xfrm>
            <a:off x="7239191" y="3423897"/>
            <a:ext cx="4319568" cy="486159"/>
          </a:xfrm>
          <a:prstGeom prst="rect">
            <a:avLst/>
          </a:prstGeom>
          <a:noFill/>
        </p:spPr>
        <p:txBody>
          <a:bodyPr wrap="square" rtlCol="0" anchor="ctr">
            <a:spAutoFit/>
          </a:bodyPr>
          <a:lstStyle/>
          <a:p>
            <a:pPr defTabSz="914583">
              <a:lnSpc>
                <a:spcPct val="110000"/>
              </a:lnSpc>
            </a:pPr>
            <a:r>
              <a:rPr lang="en-US" altLang="zh-CN" sz="2501" dirty="0" err="1">
                <a:solidFill>
                  <a:prstClr val="black"/>
                </a:solidFill>
                <a:cs typeface="+mn-ea"/>
                <a:sym typeface="+mn-lt"/>
              </a:rPr>
              <a:t>OPENSTACK</a:t>
            </a:r>
            <a:r>
              <a:rPr lang="zh-CN" altLang="en-US" sz="2501" dirty="0">
                <a:solidFill>
                  <a:prstClr val="black"/>
                </a:solidFill>
                <a:cs typeface="+mn-ea"/>
                <a:sym typeface="+mn-lt"/>
              </a:rPr>
              <a:t>云计算平台管理</a:t>
            </a:r>
            <a:endParaRPr lang="en-US" altLang="zh-CN" sz="2501" dirty="0">
              <a:solidFill>
                <a:prstClr val="black"/>
              </a:solidFill>
              <a:latin typeface="微软雅黑"/>
              <a:ea typeface="微软雅黑"/>
              <a:cs typeface="+mn-ea"/>
              <a:sym typeface="+mn-lt"/>
            </a:endParaRPr>
          </a:p>
        </p:txBody>
      </p:sp>
      <p:sp>
        <p:nvSpPr>
          <p:cNvPr id="9" name="文本框 8"/>
          <p:cNvSpPr txBox="1"/>
          <p:nvPr/>
        </p:nvSpPr>
        <p:spPr>
          <a:xfrm>
            <a:off x="6353239" y="4165722"/>
            <a:ext cx="710615" cy="643658"/>
          </a:xfrm>
          <a:prstGeom prst="rect">
            <a:avLst/>
          </a:prstGeom>
          <a:noFill/>
        </p:spPr>
        <p:txBody>
          <a:bodyPr wrap="square" rtlCol="0" anchor="ctr">
            <a:spAutoFit/>
          </a:bodyPr>
          <a:lstStyle/>
          <a:p>
            <a:pPr defTabSz="914583">
              <a:lnSpc>
                <a:spcPct val="110000"/>
              </a:lnSpc>
            </a:pPr>
            <a:r>
              <a:rPr lang="en-US" altLang="zh-CN" sz="3501" dirty="0">
                <a:solidFill>
                  <a:srgbClr val="4080DC"/>
                </a:solidFill>
                <a:latin typeface="微软雅黑"/>
                <a:ea typeface="微软雅黑"/>
                <a:cs typeface="+mn-ea"/>
                <a:sym typeface="+mn-lt"/>
              </a:rPr>
              <a:t>03</a:t>
            </a:r>
          </a:p>
        </p:txBody>
      </p:sp>
      <p:sp>
        <p:nvSpPr>
          <p:cNvPr id="10" name="文本框 9"/>
          <p:cNvSpPr txBox="1"/>
          <p:nvPr/>
        </p:nvSpPr>
        <p:spPr>
          <a:xfrm>
            <a:off x="7259842" y="4192715"/>
            <a:ext cx="2871299" cy="515654"/>
          </a:xfrm>
          <a:prstGeom prst="rect">
            <a:avLst/>
          </a:prstGeom>
          <a:noFill/>
        </p:spPr>
        <p:txBody>
          <a:bodyPr wrap="none" rtlCol="0" anchor="ctr">
            <a:spAutoFit/>
          </a:bodyPr>
          <a:lstStyle/>
          <a:p>
            <a:pPr defTabSz="914583">
              <a:lnSpc>
                <a:spcPct val="110000"/>
              </a:lnSpc>
            </a:pPr>
            <a:r>
              <a:rPr lang="zh-CN" altLang="en-US" sz="2501" dirty="0">
                <a:solidFill>
                  <a:prstClr val="black"/>
                </a:solidFill>
                <a:cs typeface="+mn-ea"/>
                <a:sym typeface="+mn-lt"/>
              </a:rPr>
              <a:t> </a:t>
            </a:r>
            <a:r>
              <a:rPr lang="en-US" altLang="zh-CN" sz="2501" dirty="0" err="1">
                <a:solidFill>
                  <a:prstClr val="black"/>
                </a:solidFill>
                <a:cs typeface="+mn-ea"/>
                <a:sym typeface="+mn-lt"/>
              </a:rPr>
              <a:t>DOCKER</a:t>
            </a:r>
            <a:r>
              <a:rPr lang="zh-CN" altLang="en-US" sz="2501" dirty="0">
                <a:solidFill>
                  <a:prstClr val="black"/>
                </a:solidFill>
                <a:cs typeface="+mn-ea"/>
                <a:sym typeface="+mn-lt"/>
              </a:rPr>
              <a:t>容器技术</a:t>
            </a:r>
            <a:endParaRPr lang="zh-CN" altLang="en-US" sz="2501" dirty="0">
              <a:solidFill>
                <a:prstClr val="black"/>
              </a:solidFill>
              <a:cs typeface="+mn-ea"/>
              <a:sym typeface="+mn-lt"/>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75" y="2259829"/>
            <a:ext cx="539115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500"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5</a:t>
            </a:r>
            <a:r>
              <a:rPr lang="zh-CN" altLang="en-US" dirty="0"/>
              <a:t>章  云计算管理平台</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5.2.5 </a:t>
            </a:r>
            <a:r>
              <a:rPr lang="en-US" altLang="zh-CN" dirty="0" err="1"/>
              <a:t>OpenStack</a:t>
            </a:r>
            <a:r>
              <a:rPr lang="zh-CN" altLang="en-US" dirty="0"/>
              <a:t>计算服务</a:t>
            </a:r>
            <a:endParaRPr lang="zh-CN" altLang="en-US" dirty="0"/>
          </a:p>
        </p:txBody>
      </p:sp>
      <p:sp>
        <p:nvSpPr>
          <p:cNvPr id="2" name="文本框 1"/>
          <p:cNvSpPr txBox="1"/>
          <p:nvPr/>
        </p:nvSpPr>
        <p:spPr>
          <a:xfrm>
            <a:off x="1603375" y="2600493"/>
            <a:ext cx="8229600" cy="3170099"/>
          </a:xfrm>
          <a:prstGeom prst="rect">
            <a:avLst/>
          </a:prstGeom>
          <a:noFill/>
        </p:spPr>
        <p:txBody>
          <a:bodyPr wrap="square" rtlCol="0" anchor="t">
            <a:spAutoFit/>
          </a:bodyPr>
          <a:lstStyle/>
          <a:p>
            <a:pPr indent="457200"/>
            <a:r>
              <a:rPr lang="en-US" altLang="zh-CN" sz="2000" dirty="0" err="1"/>
              <a:t>OpenStack</a:t>
            </a:r>
            <a:r>
              <a:rPr lang="zh-CN" altLang="en-US" sz="2000" dirty="0"/>
              <a:t>计算服务是</a:t>
            </a:r>
            <a:r>
              <a:rPr lang="en-US" altLang="zh-CN" sz="2000" dirty="0" err="1"/>
              <a:t>IaaS</a:t>
            </a:r>
            <a:r>
              <a:rPr lang="zh-CN" altLang="en-US" sz="2000" dirty="0"/>
              <a:t>系统的重要组成部分，</a:t>
            </a:r>
            <a:r>
              <a:rPr lang="en-US" altLang="zh-CN" sz="2000" dirty="0" err="1"/>
              <a:t>OpenStack</a:t>
            </a:r>
            <a:r>
              <a:rPr lang="zh-CN" altLang="en-US" sz="2000" dirty="0"/>
              <a:t>的其他组件依托</a:t>
            </a:r>
            <a:r>
              <a:rPr lang="en-US" altLang="zh-CN" sz="2000" dirty="0"/>
              <a:t>Nova</a:t>
            </a:r>
            <a:r>
              <a:rPr lang="zh-CN" altLang="en-US" sz="2000" dirty="0"/>
              <a:t>，与</a:t>
            </a:r>
            <a:r>
              <a:rPr lang="en-US" altLang="zh-CN" sz="2000" dirty="0"/>
              <a:t>Nova</a:t>
            </a:r>
            <a:r>
              <a:rPr lang="zh-CN" altLang="en-US" sz="2000" dirty="0"/>
              <a:t>协同工作，组成了整个</a:t>
            </a:r>
            <a:r>
              <a:rPr lang="en-US" altLang="zh-CN" sz="2000" dirty="0" err="1"/>
              <a:t>OpenStack</a:t>
            </a:r>
            <a:r>
              <a:rPr lang="zh-CN" altLang="en-US" sz="2000" dirty="0"/>
              <a:t>云计算管理平台。</a:t>
            </a:r>
            <a:r>
              <a:rPr lang="en-US" altLang="zh-CN" sz="2000" dirty="0" err="1"/>
              <a:t>OpenStack</a:t>
            </a:r>
            <a:r>
              <a:rPr lang="zh-CN" altLang="en-US" sz="2000" dirty="0"/>
              <a:t>使用它来托管和管理云计算系统。</a:t>
            </a:r>
          </a:p>
          <a:p>
            <a:pPr indent="457200"/>
            <a:r>
              <a:rPr lang="en-US" altLang="zh-CN" sz="2000" dirty="0"/>
              <a:t>1</a:t>
            </a:r>
            <a:r>
              <a:rPr lang="zh-CN" altLang="en-US" sz="2000" dirty="0"/>
              <a:t>．什么是</a:t>
            </a:r>
            <a:r>
              <a:rPr lang="en-US" altLang="zh-CN" sz="2000" dirty="0"/>
              <a:t>Nova</a:t>
            </a:r>
          </a:p>
          <a:p>
            <a:pPr indent="457200"/>
            <a:r>
              <a:rPr lang="en-US" altLang="zh-CN" sz="2000" dirty="0"/>
              <a:t>2</a:t>
            </a:r>
            <a:r>
              <a:rPr lang="zh-CN" altLang="en-US" sz="2000" dirty="0"/>
              <a:t>．</a:t>
            </a:r>
            <a:r>
              <a:rPr lang="en-US" altLang="zh-CN" sz="2000" dirty="0"/>
              <a:t>Nova</a:t>
            </a:r>
            <a:r>
              <a:rPr lang="zh-CN" altLang="en-US" sz="2000" dirty="0"/>
              <a:t>的系统架构</a:t>
            </a:r>
          </a:p>
          <a:p>
            <a:pPr indent="457200"/>
            <a:r>
              <a:rPr lang="en-US" altLang="zh-CN" sz="2000" dirty="0"/>
              <a:t>3</a:t>
            </a:r>
            <a:r>
              <a:rPr lang="zh-CN" altLang="en-US" sz="2000" dirty="0"/>
              <a:t>．</a:t>
            </a:r>
            <a:r>
              <a:rPr lang="en-US" altLang="zh-CN" sz="2000" dirty="0"/>
              <a:t>API</a:t>
            </a:r>
            <a:r>
              <a:rPr lang="zh-CN" altLang="en-US" sz="2000" dirty="0"/>
              <a:t>组件</a:t>
            </a:r>
          </a:p>
          <a:p>
            <a:pPr indent="457200"/>
            <a:r>
              <a:rPr lang="en-US" altLang="zh-CN" sz="2000" dirty="0"/>
              <a:t>4</a:t>
            </a:r>
            <a:r>
              <a:rPr lang="zh-CN" altLang="en-US" sz="2000" dirty="0"/>
              <a:t>．</a:t>
            </a:r>
            <a:r>
              <a:rPr lang="en-US" altLang="zh-CN" sz="2000" dirty="0"/>
              <a:t>Conductor</a:t>
            </a:r>
            <a:r>
              <a:rPr lang="zh-CN" altLang="en-US" sz="2000" dirty="0"/>
              <a:t>组件</a:t>
            </a:r>
          </a:p>
          <a:p>
            <a:pPr indent="457200"/>
            <a:r>
              <a:rPr lang="en-US" altLang="zh-CN" sz="2000" dirty="0"/>
              <a:t>5</a:t>
            </a:r>
            <a:r>
              <a:rPr lang="zh-CN" altLang="en-US" sz="2000" dirty="0"/>
              <a:t>．</a:t>
            </a:r>
            <a:r>
              <a:rPr lang="en-US" altLang="zh-CN" sz="2000" dirty="0"/>
              <a:t>Scheduler</a:t>
            </a:r>
            <a:r>
              <a:rPr lang="zh-CN" altLang="en-US" sz="2000" dirty="0"/>
              <a:t>组件</a:t>
            </a:r>
          </a:p>
          <a:p>
            <a:pPr indent="457200"/>
            <a:r>
              <a:rPr lang="en-US" altLang="zh-CN" sz="2000" dirty="0"/>
              <a:t>6</a:t>
            </a:r>
            <a:r>
              <a:rPr lang="zh-CN" altLang="en-US" sz="2000" dirty="0"/>
              <a:t>．</a:t>
            </a:r>
            <a:r>
              <a:rPr lang="en-US" altLang="zh-CN" sz="2000" dirty="0"/>
              <a:t>Compute</a:t>
            </a:r>
            <a:r>
              <a:rPr lang="zh-CN" altLang="en-US" sz="2000" dirty="0"/>
              <a:t>组件</a:t>
            </a:r>
          </a:p>
          <a:p>
            <a:pPr indent="457200"/>
            <a:endParaRPr lang="zh-CN" altLang="zh-CN" sz="2000" dirty="0"/>
          </a:p>
        </p:txBody>
      </p:sp>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pic>
        <p:nvPicPr>
          <p:cNvPr id="10"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spTree>
    <p:extLst>
      <p:ext uri="{BB962C8B-B14F-4D97-AF65-F5344CB8AC3E}">
        <p14:creationId xmlns:p14="http://schemas.microsoft.com/office/powerpoint/2010/main" val="2583335000"/>
      </p:ext>
    </p:extLst>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5</a:t>
            </a:r>
            <a:r>
              <a:rPr lang="zh-CN" altLang="en-US" dirty="0"/>
              <a:t>章  云计算管理平台</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5.2.6 </a:t>
            </a:r>
            <a:r>
              <a:rPr lang="en-US" altLang="zh-CN" dirty="0" err="1"/>
              <a:t>OpenStack</a:t>
            </a:r>
            <a:r>
              <a:rPr lang="zh-CN" altLang="en-US" dirty="0"/>
              <a:t>存储服务</a:t>
            </a:r>
            <a:endParaRPr lang="zh-CN" altLang="en-US" dirty="0"/>
          </a:p>
        </p:txBody>
      </p:sp>
      <p:sp>
        <p:nvSpPr>
          <p:cNvPr id="2" name="文本框 1"/>
          <p:cNvSpPr txBox="1"/>
          <p:nvPr/>
        </p:nvSpPr>
        <p:spPr>
          <a:xfrm>
            <a:off x="1603375" y="2600493"/>
            <a:ext cx="8229600" cy="2554545"/>
          </a:xfrm>
          <a:prstGeom prst="rect">
            <a:avLst/>
          </a:prstGeom>
          <a:noFill/>
        </p:spPr>
        <p:txBody>
          <a:bodyPr wrap="square" rtlCol="0" anchor="t">
            <a:spAutoFit/>
          </a:bodyPr>
          <a:lstStyle/>
          <a:p>
            <a:pPr indent="457200"/>
            <a:r>
              <a:rPr lang="en-US" altLang="zh-CN" sz="2000" dirty="0" err="1"/>
              <a:t>OpenStack</a:t>
            </a:r>
            <a:r>
              <a:rPr lang="zh-CN" altLang="en-US" sz="2000" dirty="0"/>
              <a:t>从</a:t>
            </a:r>
            <a:r>
              <a:rPr lang="en-US" altLang="zh-CN" sz="2000" dirty="0"/>
              <a:t>Folsom</a:t>
            </a:r>
            <a:r>
              <a:rPr lang="zh-CN" altLang="en-US" sz="2000" dirty="0"/>
              <a:t>版本开始将</a:t>
            </a:r>
            <a:r>
              <a:rPr lang="en-US" altLang="zh-CN" sz="2000" dirty="0"/>
              <a:t>Nova</a:t>
            </a:r>
            <a:r>
              <a:rPr lang="zh-CN" altLang="en-US" sz="2000" dirty="0"/>
              <a:t>中的持久性块存储功能组件</a:t>
            </a:r>
            <a:r>
              <a:rPr lang="en-US" altLang="zh-CN" sz="2000" dirty="0"/>
              <a:t>Nova-Volume</a:t>
            </a:r>
            <a:r>
              <a:rPr lang="zh-CN" altLang="en-US" sz="2000" dirty="0"/>
              <a:t>剥离出来，独立为 </a:t>
            </a:r>
            <a:r>
              <a:rPr lang="en-US" altLang="zh-CN" sz="2000" dirty="0" err="1"/>
              <a:t>OpenStack</a:t>
            </a:r>
            <a:r>
              <a:rPr lang="zh-CN" altLang="en-US" sz="2000" dirty="0"/>
              <a:t>块存储服务，并将其命名为</a:t>
            </a:r>
            <a:r>
              <a:rPr lang="en-US" altLang="zh-CN" sz="2000" dirty="0"/>
              <a:t>Cinder</a:t>
            </a:r>
            <a:r>
              <a:rPr lang="zh-CN" altLang="en-US" sz="2000" dirty="0"/>
              <a:t>。与</a:t>
            </a:r>
            <a:r>
              <a:rPr lang="en-US" altLang="zh-CN" sz="2000" dirty="0"/>
              <a:t>Nova</a:t>
            </a:r>
            <a:r>
              <a:rPr lang="zh-CN" altLang="en-US" sz="2000" dirty="0"/>
              <a:t>利用主机本地存储为虚拟机提供的临时存储不同，</a:t>
            </a:r>
            <a:r>
              <a:rPr lang="en-US" altLang="zh-CN" sz="2000" dirty="0"/>
              <a:t>Cinder</a:t>
            </a:r>
            <a:r>
              <a:rPr lang="zh-CN" altLang="en-US" sz="2000" dirty="0"/>
              <a:t>为虚拟机提供持久性的存储，并实现虚拟机存储卷的生命周期管理，因此又称卷存储服务。</a:t>
            </a:r>
          </a:p>
          <a:p>
            <a:pPr indent="457200"/>
            <a:r>
              <a:rPr lang="en-US" altLang="zh-CN" sz="2000" dirty="0"/>
              <a:t>1</a:t>
            </a:r>
            <a:r>
              <a:rPr lang="zh-CN" altLang="en-US" sz="2000" dirty="0"/>
              <a:t>．</a:t>
            </a:r>
            <a:r>
              <a:rPr lang="en-US" altLang="zh-CN" sz="2000" dirty="0"/>
              <a:t>Cinder</a:t>
            </a:r>
            <a:r>
              <a:rPr lang="zh-CN" altLang="en-US" sz="2000" dirty="0"/>
              <a:t>块存储服务</a:t>
            </a:r>
          </a:p>
          <a:p>
            <a:pPr indent="457200"/>
            <a:r>
              <a:rPr lang="en-US" altLang="zh-CN" sz="2000" dirty="0"/>
              <a:t>2</a:t>
            </a:r>
            <a:r>
              <a:rPr lang="zh-CN" altLang="en-US" sz="2000" dirty="0"/>
              <a:t>．</a:t>
            </a:r>
            <a:r>
              <a:rPr lang="en-US" altLang="zh-CN" sz="2000" dirty="0"/>
              <a:t>Swift</a:t>
            </a:r>
            <a:r>
              <a:rPr lang="zh-CN" altLang="en-US" sz="2000" dirty="0"/>
              <a:t>对象存储服务</a:t>
            </a:r>
          </a:p>
          <a:p>
            <a:pPr indent="457200"/>
            <a:endParaRPr lang="zh-CN" altLang="zh-CN" sz="2000" dirty="0"/>
          </a:p>
        </p:txBody>
      </p:sp>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pic>
        <p:nvPicPr>
          <p:cNvPr id="10"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spTree>
    <p:extLst>
      <p:ext uri="{BB962C8B-B14F-4D97-AF65-F5344CB8AC3E}">
        <p14:creationId xmlns:p14="http://schemas.microsoft.com/office/powerpoint/2010/main" val="2583335000"/>
      </p:ext>
    </p:extLst>
  </p:cSld>
  <p:clrMapOvr>
    <a:masterClrMapping/>
  </p:clrMapOvr>
  <p:transition spd="slow">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5</a:t>
            </a:r>
            <a:r>
              <a:rPr lang="zh-CN" altLang="en-US" dirty="0"/>
              <a:t>章  云计算管理平台</a:t>
            </a:r>
            <a:endParaRPr lang="zh-CN" altLang="en-US" dirty="0"/>
          </a:p>
        </p:txBody>
      </p:sp>
      <p:grpSp>
        <p:nvGrpSpPr>
          <p:cNvPr id="43" name="组合 42"/>
          <p:cNvGrpSpPr/>
          <p:nvPr/>
        </p:nvGrpSpPr>
        <p:grpSpPr>
          <a:xfrm>
            <a:off x="993775" y="5746248"/>
            <a:ext cx="9551753" cy="926432"/>
            <a:chOff x="1325" y="8641"/>
            <a:chExt cx="16104" cy="1770"/>
          </a:xfrm>
        </p:grpSpPr>
        <p:sp>
          <p:nvSpPr>
            <p:cNvPr id="42" name="矩形 41"/>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
        <p:nvSpPr>
          <p:cNvPr id="17" name="文本占位符 15"/>
          <p:cNvSpPr txBox="1">
            <a:spLocks/>
          </p:cNvSpPr>
          <p:nvPr/>
        </p:nvSpPr>
        <p:spPr>
          <a:xfrm>
            <a:off x="2974975" y="1112360"/>
            <a:ext cx="3657600" cy="609600"/>
          </a:xfrm>
          <a:prstGeom prst="rect">
            <a:avLst/>
          </a:prstGeom>
        </p:spPr>
        <p:txBody>
          <a:bodyPr/>
          <a:lstStyle>
            <a:lvl1pPr marL="457200" indent="-457200" algn="l" defTabSz="1219200" rtl="0" eaLnBrk="1" latinLnBrk="0" hangingPunct="1">
              <a:spcBef>
                <a:spcPct val="20000"/>
              </a:spcBef>
              <a:buSzPct val="80000"/>
              <a:buFont typeface="Wingdings" pitchFamily="2" charset="2"/>
              <a:buChar char="l"/>
              <a:defRPr sz="2000" kern="1200">
                <a:solidFill>
                  <a:schemeClr val="tx1">
                    <a:lumMod val="75000"/>
                    <a:lumOff val="25000"/>
                  </a:schemeClr>
                </a:solidFill>
                <a:latin typeface="+mn-lt"/>
                <a:ea typeface="+mn-ea"/>
                <a:cs typeface="+mn-cs"/>
              </a:defRPr>
            </a:lvl1pPr>
            <a:lvl2pPr marL="991235" indent="-381000" algn="l" defTabSz="12192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2pPr>
            <a:lvl3pPr marL="15246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None/>
            </a:pPr>
            <a:r>
              <a:rPr lang="en-US" altLang="zh-CN" dirty="0">
                <a:latin typeface="微软雅黑" panose="020B0503020204020204" pitchFamily="34" charset="-122"/>
                <a:ea typeface="微软雅黑" panose="020B0503020204020204" pitchFamily="34" charset="-122"/>
              </a:rPr>
              <a:t>5.3  </a:t>
            </a:r>
            <a:r>
              <a:rPr lang="en-US" altLang="zh-CN" dirty="0" err="1">
                <a:latin typeface="微软雅黑" panose="020B0503020204020204" pitchFamily="34" charset="-122"/>
                <a:ea typeface="微软雅黑" panose="020B0503020204020204" pitchFamily="34" charset="-122"/>
              </a:rPr>
              <a:t>DOCKER</a:t>
            </a:r>
            <a:r>
              <a:rPr lang="zh-CN" altLang="en-US" dirty="0">
                <a:latin typeface="微软雅黑" panose="020B0503020204020204" pitchFamily="34" charset="-122"/>
                <a:ea typeface="微软雅黑" panose="020B0503020204020204" pitchFamily="34" charset="-122"/>
              </a:rPr>
              <a:t>容器技术</a:t>
            </a:r>
            <a:endParaRPr lang="zh-CN" altLang="en-US" dirty="0"/>
          </a:p>
        </p:txBody>
      </p:sp>
      <p:grpSp>
        <p:nvGrpSpPr>
          <p:cNvPr id="15" name="组合 14">
            <a:extLst>
              <a:ext uri="{FF2B5EF4-FFF2-40B4-BE49-F238E27FC236}">
                <a16:creationId xmlns="" xmlns:a16="http://schemas.microsoft.com/office/drawing/2014/main" id="{53D4BEBF-E775-4E77-9BD3-C2318AEACBD4}"/>
              </a:ext>
            </a:extLst>
          </p:cNvPr>
          <p:cNvGrpSpPr>
            <a:grpSpLocks/>
          </p:cNvGrpSpPr>
          <p:nvPr/>
        </p:nvGrpSpPr>
        <p:grpSpPr bwMode="auto">
          <a:xfrm>
            <a:off x="2356829" y="2377347"/>
            <a:ext cx="7934037" cy="3372562"/>
            <a:chOff x="2290763" y="2182813"/>
            <a:chExt cx="8264525" cy="4683125"/>
          </a:xfrm>
        </p:grpSpPr>
        <p:sp>
          <p:nvSpPr>
            <p:cNvPr id="16" name="Freeform 5">
              <a:extLst>
                <a:ext uri="{FF2B5EF4-FFF2-40B4-BE49-F238E27FC236}">
                  <a16:creationId xmlns="" xmlns:a16="http://schemas.microsoft.com/office/drawing/2014/main" id="{DA41E17F-E29E-483E-B2E1-AEFABB947E31}"/>
                </a:ext>
              </a:extLst>
            </p:cNvPr>
            <p:cNvSpPr>
              <a:spLocks noChangeArrowheads="1"/>
            </p:cNvSpPr>
            <p:nvPr/>
          </p:nvSpPr>
          <p:spPr bwMode="auto">
            <a:xfrm>
              <a:off x="3441091" y="2182813"/>
              <a:ext cx="5980849" cy="3542760"/>
            </a:xfrm>
            <a:custGeom>
              <a:avLst/>
              <a:gdLst>
                <a:gd name="T0" fmla="*/ 2147483647 w 2269"/>
                <a:gd name="T1" fmla="*/ 2147483647 h 1621"/>
                <a:gd name="T2" fmla="*/ 2147483647 w 2269"/>
                <a:gd name="T3" fmla="*/ 2147483647 h 1621"/>
                <a:gd name="T4" fmla="*/ 2147483647 w 2269"/>
                <a:gd name="T5" fmla="*/ 2147483647 h 1621"/>
                <a:gd name="T6" fmla="*/ 0 w 2269"/>
                <a:gd name="T7" fmla="*/ 2147483647 h 1621"/>
                <a:gd name="T8" fmla="*/ 0 w 2269"/>
                <a:gd name="T9" fmla="*/ 2147483647 h 1621"/>
                <a:gd name="T10" fmla="*/ 2147483647 w 2269"/>
                <a:gd name="T11" fmla="*/ 0 h 1621"/>
                <a:gd name="T12" fmla="*/ 2147483647 w 2269"/>
                <a:gd name="T13" fmla="*/ 0 h 1621"/>
                <a:gd name="T14" fmla="*/ 2147483647 w 2269"/>
                <a:gd name="T15" fmla="*/ 2147483647 h 1621"/>
                <a:gd name="T16" fmla="*/ 2147483647 w 2269"/>
                <a:gd name="T17" fmla="*/ 2147483647 h 16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69"/>
                <a:gd name="T28" fmla="*/ 0 h 1621"/>
                <a:gd name="T29" fmla="*/ 2269 w 2269"/>
                <a:gd name="T30" fmla="*/ 1621 h 16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69" h="1621">
                  <a:moveTo>
                    <a:pt x="2269" y="1496"/>
                  </a:moveTo>
                  <a:cubicBezTo>
                    <a:pt x="2269" y="1576"/>
                    <a:pt x="2224" y="1621"/>
                    <a:pt x="2144" y="1621"/>
                  </a:cubicBezTo>
                  <a:cubicBezTo>
                    <a:pt x="125" y="1621"/>
                    <a:pt x="125" y="1621"/>
                    <a:pt x="125" y="1621"/>
                  </a:cubicBezTo>
                  <a:cubicBezTo>
                    <a:pt x="44" y="1621"/>
                    <a:pt x="0" y="1576"/>
                    <a:pt x="0" y="1496"/>
                  </a:cubicBezTo>
                  <a:cubicBezTo>
                    <a:pt x="0" y="124"/>
                    <a:pt x="0" y="124"/>
                    <a:pt x="0" y="124"/>
                  </a:cubicBezTo>
                  <a:cubicBezTo>
                    <a:pt x="0" y="44"/>
                    <a:pt x="44" y="0"/>
                    <a:pt x="125" y="0"/>
                  </a:cubicBezTo>
                  <a:cubicBezTo>
                    <a:pt x="2144" y="0"/>
                    <a:pt x="2144" y="0"/>
                    <a:pt x="2144" y="0"/>
                  </a:cubicBezTo>
                  <a:cubicBezTo>
                    <a:pt x="2224" y="0"/>
                    <a:pt x="2269" y="44"/>
                    <a:pt x="2269" y="124"/>
                  </a:cubicBezTo>
                  <a:lnTo>
                    <a:pt x="2269" y="1496"/>
                  </a:lnTo>
                  <a:close/>
                </a:path>
              </a:pathLst>
            </a:custGeom>
            <a:solidFill>
              <a:srgbClr val="1E1D3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8" name="Oval 7">
              <a:extLst>
                <a:ext uri="{FF2B5EF4-FFF2-40B4-BE49-F238E27FC236}">
                  <a16:creationId xmlns="" xmlns:a16="http://schemas.microsoft.com/office/drawing/2014/main" id="{DEDC5A2F-3C0F-41BD-AFDE-9F98BAF27803}"/>
                </a:ext>
              </a:extLst>
            </p:cNvPr>
            <p:cNvSpPr>
              <a:spLocks noChangeArrowheads="1"/>
            </p:cNvSpPr>
            <p:nvPr/>
          </p:nvSpPr>
          <p:spPr bwMode="auto">
            <a:xfrm>
              <a:off x="3651205" y="3508770"/>
              <a:ext cx="40326" cy="35057"/>
            </a:xfrm>
            <a:prstGeom prst="ellipse">
              <a:avLst/>
            </a:prstGeom>
            <a:solidFill>
              <a:srgbClr val="4F535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eaLnBrk="1" hangingPunct="1"/>
              <a:endParaRPr lang="zh-CN" altLang="zh-CN"/>
            </a:p>
          </p:txBody>
        </p:sp>
        <p:sp>
          <p:nvSpPr>
            <p:cNvPr id="19" name="Freeform 8">
              <a:extLst>
                <a:ext uri="{FF2B5EF4-FFF2-40B4-BE49-F238E27FC236}">
                  <a16:creationId xmlns="" xmlns:a16="http://schemas.microsoft.com/office/drawing/2014/main" id="{919E7D9B-8409-484D-98FC-B9C863918478}"/>
                </a:ext>
              </a:extLst>
            </p:cNvPr>
            <p:cNvSpPr>
              <a:spLocks noChangeArrowheads="1"/>
            </p:cNvSpPr>
            <p:nvPr/>
          </p:nvSpPr>
          <p:spPr bwMode="auto">
            <a:xfrm>
              <a:off x="3908013" y="2570496"/>
              <a:ext cx="5030025" cy="2761209"/>
            </a:xfrm>
            <a:custGeom>
              <a:avLst/>
              <a:gdLst>
                <a:gd name="T0" fmla="*/ 2147483647 w 1908"/>
                <a:gd name="T1" fmla="*/ 2147483647 h 1264"/>
                <a:gd name="T2" fmla="*/ 2147483647 w 1908"/>
                <a:gd name="T3" fmla="*/ 2147483647 h 1264"/>
                <a:gd name="T4" fmla="*/ 2147483647 w 1908"/>
                <a:gd name="T5" fmla="*/ 2147483647 h 1264"/>
                <a:gd name="T6" fmla="*/ 0 w 1908"/>
                <a:gd name="T7" fmla="*/ 2147483647 h 1264"/>
                <a:gd name="T8" fmla="*/ 0 w 1908"/>
                <a:gd name="T9" fmla="*/ 2147483647 h 1264"/>
                <a:gd name="T10" fmla="*/ 2147483647 w 1908"/>
                <a:gd name="T11" fmla="*/ 0 h 1264"/>
                <a:gd name="T12" fmla="*/ 2147483647 w 1908"/>
                <a:gd name="T13" fmla="*/ 0 h 1264"/>
                <a:gd name="T14" fmla="*/ 2147483647 w 1908"/>
                <a:gd name="T15" fmla="*/ 2147483647 h 1264"/>
                <a:gd name="T16" fmla="*/ 2147483647 w 1908"/>
                <a:gd name="T17" fmla="*/ 2147483647 h 12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
                <a:gd name="T28" fmla="*/ 0 h 1264"/>
                <a:gd name="T29" fmla="*/ 1908 w 1908"/>
                <a:gd name="T30" fmla="*/ 1264 h 12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 h="1264">
                  <a:moveTo>
                    <a:pt x="1908" y="1256"/>
                  </a:moveTo>
                  <a:cubicBezTo>
                    <a:pt x="1908" y="1260"/>
                    <a:pt x="1905" y="1264"/>
                    <a:pt x="1900" y="1264"/>
                  </a:cubicBezTo>
                  <a:cubicBezTo>
                    <a:pt x="8" y="1264"/>
                    <a:pt x="8" y="1264"/>
                    <a:pt x="8" y="1264"/>
                  </a:cubicBezTo>
                  <a:cubicBezTo>
                    <a:pt x="3" y="1264"/>
                    <a:pt x="0" y="1260"/>
                    <a:pt x="0" y="1256"/>
                  </a:cubicBezTo>
                  <a:cubicBezTo>
                    <a:pt x="0" y="8"/>
                    <a:pt x="0" y="8"/>
                    <a:pt x="0" y="8"/>
                  </a:cubicBezTo>
                  <a:cubicBezTo>
                    <a:pt x="0" y="3"/>
                    <a:pt x="3" y="0"/>
                    <a:pt x="8" y="0"/>
                  </a:cubicBezTo>
                  <a:cubicBezTo>
                    <a:pt x="1900" y="0"/>
                    <a:pt x="1900" y="0"/>
                    <a:pt x="1900" y="0"/>
                  </a:cubicBezTo>
                  <a:cubicBezTo>
                    <a:pt x="1905" y="0"/>
                    <a:pt x="1908" y="3"/>
                    <a:pt x="1908" y="8"/>
                  </a:cubicBezTo>
                  <a:lnTo>
                    <a:pt x="1908" y="1256"/>
                  </a:ln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a:lnSpc>
                  <a:spcPts val="3500"/>
                </a:lnSpc>
              </a:pPr>
              <a:r>
                <a:rPr lang="en-US" altLang="zh-CN" dirty="0"/>
                <a:t>5.3.1 </a:t>
              </a:r>
              <a:r>
                <a:rPr lang="en-US" altLang="zh-CN" dirty="0" err="1"/>
                <a:t>Docker</a:t>
              </a:r>
              <a:r>
                <a:rPr lang="zh-CN" altLang="en-US" dirty="0"/>
                <a:t>技术概述</a:t>
              </a:r>
            </a:p>
            <a:p>
              <a:pPr>
                <a:lnSpc>
                  <a:spcPts val="3500"/>
                </a:lnSpc>
              </a:pPr>
              <a:r>
                <a:rPr lang="en-US" altLang="zh-CN" dirty="0"/>
                <a:t>5.3.2 </a:t>
              </a:r>
              <a:r>
                <a:rPr lang="en-US" altLang="zh-CN" dirty="0" err="1"/>
                <a:t>Docker</a:t>
              </a:r>
              <a:r>
                <a:rPr lang="zh-CN" altLang="en-US" dirty="0"/>
                <a:t>架构与应用</a:t>
              </a:r>
              <a:endParaRPr lang="zh-CN" altLang="en-US" dirty="0"/>
            </a:p>
          </p:txBody>
        </p:sp>
        <p:sp>
          <p:nvSpPr>
            <p:cNvPr id="20" name="Freeform 9">
              <a:extLst>
                <a:ext uri="{FF2B5EF4-FFF2-40B4-BE49-F238E27FC236}">
                  <a16:creationId xmlns="" xmlns:a16="http://schemas.microsoft.com/office/drawing/2014/main" id="{0D380BAB-C6C3-4AF9-BED1-09C51B6BF349}"/>
                </a:ext>
              </a:extLst>
            </p:cNvPr>
            <p:cNvSpPr>
              <a:spLocks noChangeArrowheads="1"/>
            </p:cNvSpPr>
            <p:nvPr/>
          </p:nvSpPr>
          <p:spPr bwMode="auto">
            <a:xfrm>
              <a:off x="2405373" y="3401538"/>
              <a:ext cx="1360442" cy="3423156"/>
            </a:xfrm>
            <a:custGeom>
              <a:avLst/>
              <a:gdLst>
                <a:gd name="T0" fmla="*/ 0 w 516"/>
                <a:gd name="T1" fmla="*/ 2147483647 h 1566"/>
                <a:gd name="T2" fmla="*/ 2147483647 w 516"/>
                <a:gd name="T3" fmla="*/ 2147483647 h 1566"/>
                <a:gd name="T4" fmla="*/ 2147483647 w 516"/>
                <a:gd name="T5" fmla="*/ 2147483647 h 1566"/>
                <a:gd name="T6" fmla="*/ 2147483647 w 516"/>
                <a:gd name="T7" fmla="*/ 2147483647 h 1566"/>
                <a:gd name="T8" fmla="*/ 2147483647 w 516"/>
                <a:gd name="T9" fmla="*/ 2147483647 h 1566"/>
                <a:gd name="T10" fmla="*/ 2147483647 w 516"/>
                <a:gd name="T11" fmla="*/ 2147483647 h 1566"/>
                <a:gd name="T12" fmla="*/ 2147483647 w 516"/>
                <a:gd name="T13" fmla="*/ 2147483647 h 1566"/>
                <a:gd name="T14" fmla="*/ 2147483647 w 516"/>
                <a:gd name="T15" fmla="*/ 2147483647 h 1566"/>
                <a:gd name="T16" fmla="*/ 2147483647 w 516"/>
                <a:gd name="T17" fmla="*/ 2147483647 h 1566"/>
                <a:gd name="T18" fmla="*/ 2147483647 w 516"/>
                <a:gd name="T19" fmla="*/ 2147483647 h 1566"/>
                <a:gd name="T20" fmla="*/ 2147483647 w 516"/>
                <a:gd name="T21" fmla="*/ 2147483647 h 1566"/>
                <a:gd name="T22" fmla="*/ 2147483647 w 516"/>
                <a:gd name="T23" fmla="*/ 2147483647 h 1566"/>
                <a:gd name="T24" fmla="*/ 2147483647 w 516"/>
                <a:gd name="T25" fmla="*/ 2147483647 h 1566"/>
                <a:gd name="T26" fmla="*/ 2147483647 w 516"/>
                <a:gd name="T27" fmla="*/ 2147483647 h 1566"/>
                <a:gd name="T28" fmla="*/ 2147483647 w 516"/>
                <a:gd name="T29" fmla="*/ 2147483647 h 1566"/>
                <a:gd name="T30" fmla="*/ 2147483647 w 516"/>
                <a:gd name="T31" fmla="*/ 2147483647 h 1566"/>
                <a:gd name="T32" fmla="*/ 2147483647 w 516"/>
                <a:gd name="T33" fmla="*/ 2147483647 h 1566"/>
                <a:gd name="T34" fmla="*/ 2147483647 w 516"/>
                <a:gd name="T35" fmla="*/ 2147483647 h 1566"/>
                <a:gd name="T36" fmla="*/ 2147483647 w 516"/>
                <a:gd name="T37" fmla="*/ 2147483647 h 1566"/>
                <a:gd name="T38" fmla="*/ 2147483647 w 516"/>
                <a:gd name="T39" fmla="*/ 2147483647 h 1566"/>
                <a:gd name="T40" fmla="*/ 2147483647 w 516"/>
                <a:gd name="T41" fmla="*/ 2147483647 h 1566"/>
                <a:gd name="T42" fmla="*/ 2147483647 w 516"/>
                <a:gd name="T43" fmla="*/ 2147483647 h 1566"/>
                <a:gd name="T44" fmla="*/ 2147483647 w 516"/>
                <a:gd name="T45" fmla="*/ 2147483647 h 1566"/>
                <a:gd name="T46" fmla="*/ 2147483647 w 516"/>
                <a:gd name="T47" fmla="*/ 2147483647 h 1566"/>
                <a:gd name="T48" fmla="*/ 2147483647 w 516"/>
                <a:gd name="T49" fmla="*/ 2147483647 h 1566"/>
                <a:gd name="T50" fmla="*/ 2147483647 w 516"/>
                <a:gd name="T51" fmla="*/ 2147483647 h 1566"/>
                <a:gd name="T52" fmla="*/ 2147483647 w 516"/>
                <a:gd name="T53" fmla="*/ 2147483647 h 1566"/>
                <a:gd name="T54" fmla="*/ 2147483647 w 516"/>
                <a:gd name="T55" fmla="*/ 2147483647 h 1566"/>
                <a:gd name="T56" fmla="*/ 2147483647 w 516"/>
                <a:gd name="T57" fmla="*/ 2147483647 h 1566"/>
                <a:gd name="T58" fmla="*/ 2147483647 w 516"/>
                <a:gd name="T59" fmla="*/ 2147483647 h 1566"/>
                <a:gd name="T60" fmla="*/ 0 w 516"/>
                <a:gd name="T61" fmla="*/ 2147483647 h 15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16"/>
                <a:gd name="T94" fmla="*/ 0 h 1566"/>
                <a:gd name="T95" fmla="*/ 516 w 516"/>
                <a:gd name="T96" fmla="*/ 1566 h 15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16" h="1566">
                  <a:moveTo>
                    <a:pt x="0" y="1561"/>
                  </a:moveTo>
                  <a:cubicBezTo>
                    <a:pt x="0" y="1561"/>
                    <a:pt x="40" y="1341"/>
                    <a:pt x="59" y="1260"/>
                  </a:cubicBezTo>
                  <a:cubicBezTo>
                    <a:pt x="78" y="1179"/>
                    <a:pt x="100" y="1064"/>
                    <a:pt x="109" y="931"/>
                  </a:cubicBezTo>
                  <a:cubicBezTo>
                    <a:pt x="112" y="883"/>
                    <a:pt x="110" y="737"/>
                    <a:pt x="113" y="635"/>
                  </a:cubicBezTo>
                  <a:cubicBezTo>
                    <a:pt x="116" y="533"/>
                    <a:pt x="107" y="498"/>
                    <a:pt x="116" y="435"/>
                  </a:cubicBezTo>
                  <a:cubicBezTo>
                    <a:pt x="123" y="384"/>
                    <a:pt x="117" y="379"/>
                    <a:pt x="118" y="359"/>
                  </a:cubicBezTo>
                  <a:cubicBezTo>
                    <a:pt x="120" y="338"/>
                    <a:pt x="123" y="312"/>
                    <a:pt x="134" y="295"/>
                  </a:cubicBezTo>
                  <a:cubicBezTo>
                    <a:pt x="145" y="278"/>
                    <a:pt x="194" y="215"/>
                    <a:pt x="219" y="191"/>
                  </a:cubicBezTo>
                  <a:cubicBezTo>
                    <a:pt x="244" y="166"/>
                    <a:pt x="326" y="81"/>
                    <a:pt x="326" y="81"/>
                  </a:cubicBezTo>
                  <a:cubicBezTo>
                    <a:pt x="326" y="81"/>
                    <a:pt x="325" y="35"/>
                    <a:pt x="340" y="21"/>
                  </a:cubicBezTo>
                  <a:cubicBezTo>
                    <a:pt x="355" y="5"/>
                    <a:pt x="380" y="0"/>
                    <a:pt x="407" y="6"/>
                  </a:cubicBezTo>
                  <a:cubicBezTo>
                    <a:pt x="435" y="12"/>
                    <a:pt x="452" y="30"/>
                    <a:pt x="464" y="55"/>
                  </a:cubicBezTo>
                  <a:cubicBezTo>
                    <a:pt x="464" y="55"/>
                    <a:pt x="483" y="108"/>
                    <a:pt x="489" y="141"/>
                  </a:cubicBezTo>
                  <a:cubicBezTo>
                    <a:pt x="494" y="173"/>
                    <a:pt x="497" y="182"/>
                    <a:pt x="490" y="220"/>
                  </a:cubicBezTo>
                  <a:cubicBezTo>
                    <a:pt x="482" y="259"/>
                    <a:pt x="471" y="283"/>
                    <a:pt x="470" y="310"/>
                  </a:cubicBezTo>
                  <a:cubicBezTo>
                    <a:pt x="470" y="336"/>
                    <a:pt x="468" y="361"/>
                    <a:pt x="481" y="415"/>
                  </a:cubicBezTo>
                  <a:cubicBezTo>
                    <a:pt x="495" y="468"/>
                    <a:pt x="504" y="533"/>
                    <a:pt x="505" y="545"/>
                  </a:cubicBezTo>
                  <a:cubicBezTo>
                    <a:pt x="506" y="557"/>
                    <a:pt x="516" y="611"/>
                    <a:pt x="513" y="657"/>
                  </a:cubicBezTo>
                  <a:cubicBezTo>
                    <a:pt x="510" y="704"/>
                    <a:pt x="502" y="749"/>
                    <a:pt x="496" y="766"/>
                  </a:cubicBezTo>
                  <a:cubicBezTo>
                    <a:pt x="491" y="783"/>
                    <a:pt x="490" y="790"/>
                    <a:pt x="490" y="792"/>
                  </a:cubicBezTo>
                  <a:cubicBezTo>
                    <a:pt x="490" y="795"/>
                    <a:pt x="490" y="811"/>
                    <a:pt x="488" y="819"/>
                  </a:cubicBezTo>
                  <a:cubicBezTo>
                    <a:pt x="485" y="828"/>
                    <a:pt x="481" y="837"/>
                    <a:pt x="481" y="837"/>
                  </a:cubicBezTo>
                  <a:cubicBezTo>
                    <a:pt x="481" y="837"/>
                    <a:pt x="487" y="856"/>
                    <a:pt x="488" y="871"/>
                  </a:cubicBezTo>
                  <a:cubicBezTo>
                    <a:pt x="489" y="886"/>
                    <a:pt x="495" y="934"/>
                    <a:pt x="485" y="966"/>
                  </a:cubicBezTo>
                  <a:cubicBezTo>
                    <a:pt x="475" y="997"/>
                    <a:pt x="459" y="1022"/>
                    <a:pt x="451" y="1034"/>
                  </a:cubicBezTo>
                  <a:cubicBezTo>
                    <a:pt x="442" y="1045"/>
                    <a:pt x="439" y="1056"/>
                    <a:pt x="435" y="1071"/>
                  </a:cubicBezTo>
                  <a:cubicBezTo>
                    <a:pt x="430" y="1087"/>
                    <a:pt x="428" y="1089"/>
                    <a:pt x="425" y="1116"/>
                  </a:cubicBezTo>
                  <a:cubicBezTo>
                    <a:pt x="421" y="1144"/>
                    <a:pt x="414" y="1194"/>
                    <a:pt x="416" y="1216"/>
                  </a:cubicBezTo>
                  <a:cubicBezTo>
                    <a:pt x="418" y="1238"/>
                    <a:pt x="422" y="1430"/>
                    <a:pt x="423" y="1461"/>
                  </a:cubicBezTo>
                  <a:cubicBezTo>
                    <a:pt x="424" y="1491"/>
                    <a:pt x="416" y="1566"/>
                    <a:pt x="416" y="1566"/>
                  </a:cubicBezTo>
                  <a:lnTo>
                    <a:pt x="0" y="1561"/>
                  </a:lnTo>
                  <a:close/>
                </a:path>
              </a:pathLst>
            </a:custGeom>
            <a:solidFill>
              <a:srgbClr val="F5C8A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 name="Freeform 10">
              <a:extLst>
                <a:ext uri="{FF2B5EF4-FFF2-40B4-BE49-F238E27FC236}">
                  <a16:creationId xmlns="" xmlns:a16="http://schemas.microsoft.com/office/drawing/2014/main" id="{071966AC-FEBD-4B15-B4D7-9F2E705904F3}"/>
                </a:ext>
              </a:extLst>
            </p:cNvPr>
            <p:cNvSpPr>
              <a:spLocks noChangeArrowheads="1"/>
            </p:cNvSpPr>
            <p:nvPr/>
          </p:nvSpPr>
          <p:spPr bwMode="auto">
            <a:xfrm>
              <a:off x="3003882" y="3657244"/>
              <a:ext cx="261053" cy="913530"/>
            </a:xfrm>
            <a:custGeom>
              <a:avLst/>
              <a:gdLst>
                <a:gd name="T0" fmla="*/ 2147483647 w 99"/>
                <a:gd name="T1" fmla="*/ 2147483647 h 418"/>
                <a:gd name="T2" fmla="*/ 2147483647 w 99"/>
                <a:gd name="T3" fmla="*/ 2147483647 h 418"/>
                <a:gd name="T4" fmla="*/ 2147483647 w 99"/>
                <a:gd name="T5" fmla="*/ 2147483647 h 418"/>
                <a:gd name="T6" fmla="*/ 2147483647 w 99"/>
                <a:gd name="T7" fmla="*/ 2147483647 h 418"/>
                <a:gd name="T8" fmla="*/ 2147483647 w 99"/>
                <a:gd name="T9" fmla="*/ 2147483647 h 418"/>
                <a:gd name="T10" fmla="*/ 0 w 99"/>
                <a:gd name="T11" fmla="*/ 2147483647 h 418"/>
                <a:gd name="T12" fmla="*/ 2147483647 w 99"/>
                <a:gd name="T13" fmla="*/ 2147483647 h 418"/>
                <a:gd name="T14" fmla="*/ 2147483647 w 99"/>
                <a:gd name="T15" fmla="*/ 2147483647 h 418"/>
                <a:gd name="T16" fmla="*/ 2147483647 w 99"/>
                <a:gd name="T17" fmla="*/ 2147483647 h 418"/>
                <a:gd name="T18" fmla="*/ 2147483647 w 99"/>
                <a:gd name="T19" fmla="*/ 0 h 418"/>
                <a:gd name="T20" fmla="*/ 2147483647 w 99"/>
                <a:gd name="T21" fmla="*/ 2147483647 h 4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418"/>
                <a:gd name="T35" fmla="*/ 99 w 99"/>
                <a:gd name="T36" fmla="*/ 418 h 4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418">
                  <a:moveTo>
                    <a:pt x="96" y="37"/>
                  </a:moveTo>
                  <a:cubicBezTo>
                    <a:pt x="96" y="37"/>
                    <a:pt x="92" y="81"/>
                    <a:pt x="94" y="90"/>
                  </a:cubicBezTo>
                  <a:cubicBezTo>
                    <a:pt x="96" y="99"/>
                    <a:pt x="92" y="130"/>
                    <a:pt x="93" y="141"/>
                  </a:cubicBezTo>
                  <a:cubicBezTo>
                    <a:pt x="95" y="151"/>
                    <a:pt x="93" y="190"/>
                    <a:pt x="91" y="206"/>
                  </a:cubicBezTo>
                  <a:cubicBezTo>
                    <a:pt x="89" y="222"/>
                    <a:pt x="84" y="260"/>
                    <a:pt x="66" y="300"/>
                  </a:cubicBezTo>
                  <a:cubicBezTo>
                    <a:pt x="49" y="340"/>
                    <a:pt x="0" y="418"/>
                    <a:pt x="0" y="418"/>
                  </a:cubicBezTo>
                  <a:cubicBezTo>
                    <a:pt x="0" y="418"/>
                    <a:pt x="44" y="318"/>
                    <a:pt x="50" y="293"/>
                  </a:cubicBezTo>
                  <a:cubicBezTo>
                    <a:pt x="57" y="268"/>
                    <a:pt x="69" y="164"/>
                    <a:pt x="70" y="135"/>
                  </a:cubicBezTo>
                  <a:cubicBezTo>
                    <a:pt x="71" y="105"/>
                    <a:pt x="87" y="50"/>
                    <a:pt x="89" y="44"/>
                  </a:cubicBezTo>
                  <a:cubicBezTo>
                    <a:pt x="90" y="38"/>
                    <a:pt x="99" y="0"/>
                    <a:pt x="99" y="0"/>
                  </a:cubicBezTo>
                  <a:lnTo>
                    <a:pt x="96" y="37"/>
                  </a:lnTo>
                  <a:close/>
                </a:path>
              </a:pathLst>
            </a:custGeom>
            <a:solidFill>
              <a:srgbClr val="E3B38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 name="Freeform 11">
              <a:extLst>
                <a:ext uri="{FF2B5EF4-FFF2-40B4-BE49-F238E27FC236}">
                  <a16:creationId xmlns="" xmlns:a16="http://schemas.microsoft.com/office/drawing/2014/main" id="{9F931828-73B2-4217-8A9B-DB8CC96F4104}"/>
                </a:ext>
              </a:extLst>
            </p:cNvPr>
            <p:cNvSpPr>
              <a:spLocks noChangeArrowheads="1"/>
            </p:cNvSpPr>
            <p:nvPr/>
          </p:nvSpPr>
          <p:spPr bwMode="auto">
            <a:xfrm>
              <a:off x="3294646" y="3420098"/>
              <a:ext cx="297132" cy="241271"/>
            </a:xfrm>
            <a:custGeom>
              <a:avLst/>
              <a:gdLst>
                <a:gd name="T0" fmla="*/ 2147483647 w 113"/>
                <a:gd name="T1" fmla="*/ 2147483647 h 111"/>
                <a:gd name="T2" fmla="*/ 2147483647 w 113"/>
                <a:gd name="T3" fmla="*/ 2147483647 h 111"/>
                <a:gd name="T4" fmla="*/ 2147483647 w 113"/>
                <a:gd name="T5" fmla="*/ 2147483647 h 111"/>
                <a:gd name="T6" fmla="*/ 2147483647 w 113"/>
                <a:gd name="T7" fmla="*/ 2147483647 h 111"/>
                <a:gd name="T8" fmla="*/ 2147483647 w 113"/>
                <a:gd name="T9" fmla="*/ 2147483647 h 111"/>
                <a:gd name="T10" fmla="*/ 2147483647 w 113"/>
                <a:gd name="T11" fmla="*/ 2147483647 h 111"/>
                <a:gd name="T12" fmla="*/ 2147483647 w 113"/>
                <a:gd name="T13" fmla="*/ 2147483647 h 111"/>
                <a:gd name="T14" fmla="*/ 2147483647 w 113"/>
                <a:gd name="T15" fmla="*/ 2147483647 h 111"/>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111"/>
                <a:gd name="T26" fmla="*/ 113 w 113"/>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111">
                  <a:moveTo>
                    <a:pt x="1" y="68"/>
                  </a:moveTo>
                  <a:cubicBezTo>
                    <a:pt x="3" y="76"/>
                    <a:pt x="6" y="107"/>
                    <a:pt x="26" y="109"/>
                  </a:cubicBezTo>
                  <a:cubicBezTo>
                    <a:pt x="46" y="111"/>
                    <a:pt x="85" y="108"/>
                    <a:pt x="101" y="100"/>
                  </a:cubicBezTo>
                  <a:cubicBezTo>
                    <a:pt x="110" y="95"/>
                    <a:pt x="113" y="80"/>
                    <a:pt x="108" y="59"/>
                  </a:cubicBezTo>
                  <a:cubicBezTo>
                    <a:pt x="102" y="33"/>
                    <a:pt x="89" y="14"/>
                    <a:pt x="75" y="8"/>
                  </a:cubicBezTo>
                  <a:cubicBezTo>
                    <a:pt x="56" y="0"/>
                    <a:pt x="27" y="3"/>
                    <a:pt x="17" y="13"/>
                  </a:cubicBezTo>
                  <a:cubicBezTo>
                    <a:pt x="6" y="22"/>
                    <a:pt x="2" y="41"/>
                    <a:pt x="1" y="50"/>
                  </a:cubicBezTo>
                  <a:cubicBezTo>
                    <a:pt x="0" y="60"/>
                    <a:pt x="1" y="68"/>
                    <a:pt x="1" y="68"/>
                  </a:cubicBezTo>
                  <a:close/>
                </a:path>
              </a:pathLst>
            </a:custGeom>
            <a:solidFill>
              <a:srgbClr val="F5DFB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3" name="Freeform 12">
              <a:extLst>
                <a:ext uri="{FF2B5EF4-FFF2-40B4-BE49-F238E27FC236}">
                  <a16:creationId xmlns="" xmlns:a16="http://schemas.microsoft.com/office/drawing/2014/main" id="{82544A47-7DD1-43F1-BD7E-21508FE81018}"/>
                </a:ext>
              </a:extLst>
            </p:cNvPr>
            <p:cNvSpPr>
              <a:spLocks noChangeArrowheads="1"/>
            </p:cNvSpPr>
            <p:nvPr/>
          </p:nvSpPr>
          <p:spPr bwMode="auto">
            <a:xfrm>
              <a:off x="3307381" y="3943882"/>
              <a:ext cx="237706" cy="43306"/>
            </a:xfrm>
            <a:custGeom>
              <a:avLst/>
              <a:gdLst>
                <a:gd name="T0" fmla="*/ 2147483647 w 90"/>
                <a:gd name="T1" fmla="*/ 2147483647 h 20"/>
                <a:gd name="T2" fmla="*/ 2147483647 w 90"/>
                <a:gd name="T3" fmla="*/ 2147483647 h 20"/>
                <a:gd name="T4" fmla="*/ 2147483647 w 90"/>
                <a:gd name="T5" fmla="*/ 2147483647 h 20"/>
                <a:gd name="T6" fmla="*/ 2147483647 w 90"/>
                <a:gd name="T7" fmla="*/ 2147483647 h 20"/>
                <a:gd name="T8" fmla="*/ 2147483647 w 90"/>
                <a:gd name="T9" fmla="*/ 2147483647 h 20"/>
                <a:gd name="T10" fmla="*/ 0 60000 65536"/>
                <a:gd name="T11" fmla="*/ 0 60000 65536"/>
                <a:gd name="T12" fmla="*/ 0 60000 65536"/>
                <a:gd name="T13" fmla="*/ 0 60000 65536"/>
                <a:gd name="T14" fmla="*/ 0 60000 65536"/>
                <a:gd name="T15" fmla="*/ 0 w 90"/>
                <a:gd name="T16" fmla="*/ 0 h 20"/>
                <a:gd name="T17" fmla="*/ 90 w 90"/>
                <a:gd name="T18" fmla="*/ 20 h 20"/>
              </a:gdLst>
              <a:ahLst/>
              <a:cxnLst>
                <a:cxn ang="T10">
                  <a:pos x="T0" y="T1"/>
                </a:cxn>
                <a:cxn ang="T11">
                  <a:pos x="T2" y="T3"/>
                </a:cxn>
                <a:cxn ang="T12">
                  <a:pos x="T4" y="T5"/>
                </a:cxn>
                <a:cxn ang="T13">
                  <a:pos x="T6" y="T7"/>
                </a:cxn>
                <a:cxn ang="T14">
                  <a:pos x="T8" y="T9"/>
                </a:cxn>
              </a:cxnLst>
              <a:rect l="T15" t="T16" r="T17" b="T18"/>
              <a:pathLst>
                <a:path w="90" h="20">
                  <a:moveTo>
                    <a:pt x="3" y="7"/>
                  </a:moveTo>
                  <a:cubicBezTo>
                    <a:pt x="29" y="20"/>
                    <a:pt x="59" y="16"/>
                    <a:pt x="86" y="11"/>
                  </a:cubicBezTo>
                  <a:cubicBezTo>
                    <a:pt x="90" y="11"/>
                    <a:pt x="88" y="5"/>
                    <a:pt x="85" y="5"/>
                  </a:cubicBezTo>
                  <a:cubicBezTo>
                    <a:pt x="59" y="10"/>
                    <a:pt x="30" y="14"/>
                    <a:pt x="7" y="2"/>
                  </a:cubicBezTo>
                  <a:cubicBezTo>
                    <a:pt x="3" y="0"/>
                    <a:pt x="0" y="6"/>
                    <a:pt x="3" y="7"/>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4" name="Freeform 13">
              <a:extLst>
                <a:ext uri="{FF2B5EF4-FFF2-40B4-BE49-F238E27FC236}">
                  <a16:creationId xmlns="" xmlns:a16="http://schemas.microsoft.com/office/drawing/2014/main" id="{E81EAC28-D48D-4F46-A100-D7621CF0BC38}"/>
                </a:ext>
              </a:extLst>
            </p:cNvPr>
            <p:cNvSpPr>
              <a:spLocks noChangeArrowheads="1"/>
            </p:cNvSpPr>
            <p:nvPr/>
          </p:nvSpPr>
          <p:spPr bwMode="auto">
            <a:xfrm>
              <a:off x="3330728" y="3890267"/>
              <a:ext cx="203748" cy="20621"/>
            </a:xfrm>
            <a:custGeom>
              <a:avLst/>
              <a:gdLst>
                <a:gd name="T0" fmla="*/ 2147483647 w 77"/>
                <a:gd name="T1" fmla="*/ 2147483647 h 10"/>
                <a:gd name="T2" fmla="*/ 2147483647 w 77"/>
                <a:gd name="T3" fmla="*/ 2147483647 h 10"/>
                <a:gd name="T4" fmla="*/ 2147483647 w 77"/>
                <a:gd name="T5" fmla="*/ 2147483647 h 10"/>
                <a:gd name="T6" fmla="*/ 2147483647 w 77"/>
                <a:gd name="T7" fmla="*/ 2147483647 h 10"/>
                <a:gd name="T8" fmla="*/ 2147483647 w 77"/>
                <a:gd name="T9" fmla="*/ 2147483647 h 10"/>
                <a:gd name="T10" fmla="*/ 0 60000 65536"/>
                <a:gd name="T11" fmla="*/ 0 60000 65536"/>
                <a:gd name="T12" fmla="*/ 0 60000 65536"/>
                <a:gd name="T13" fmla="*/ 0 60000 65536"/>
                <a:gd name="T14" fmla="*/ 0 60000 65536"/>
                <a:gd name="T15" fmla="*/ 0 w 77"/>
                <a:gd name="T16" fmla="*/ 0 h 10"/>
                <a:gd name="T17" fmla="*/ 77 w 77"/>
                <a:gd name="T18" fmla="*/ 10 h 10"/>
              </a:gdLst>
              <a:ahLst/>
              <a:cxnLst>
                <a:cxn ang="T10">
                  <a:pos x="T0" y="T1"/>
                </a:cxn>
                <a:cxn ang="T11">
                  <a:pos x="T2" y="T3"/>
                </a:cxn>
                <a:cxn ang="T12">
                  <a:pos x="T4" y="T5"/>
                </a:cxn>
                <a:cxn ang="T13">
                  <a:pos x="T6" y="T7"/>
                </a:cxn>
                <a:cxn ang="T14">
                  <a:pos x="T8" y="T9"/>
                </a:cxn>
              </a:cxnLst>
              <a:rect l="T15" t="T16" r="T17" b="T18"/>
              <a:pathLst>
                <a:path w="77" h="10">
                  <a:moveTo>
                    <a:pt x="4" y="9"/>
                  </a:moveTo>
                  <a:cubicBezTo>
                    <a:pt x="27" y="9"/>
                    <a:pt x="50" y="10"/>
                    <a:pt x="73" y="7"/>
                  </a:cubicBezTo>
                  <a:cubicBezTo>
                    <a:pt x="77" y="6"/>
                    <a:pt x="77" y="0"/>
                    <a:pt x="73" y="1"/>
                  </a:cubicBezTo>
                  <a:cubicBezTo>
                    <a:pt x="50" y="3"/>
                    <a:pt x="27" y="3"/>
                    <a:pt x="4" y="3"/>
                  </a:cubicBezTo>
                  <a:cubicBezTo>
                    <a:pt x="0" y="3"/>
                    <a:pt x="0" y="9"/>
                    <a:pt x="4" y="9"/>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5" name="Freeform 14">
              <a:extLst>
                <a:ext uri="{FF2B5EF4-FFF2-40B4-BE49-F238E27FC236}">
                  <a16:creationId xmlns="" xmlns:a16="http://schemas.microsoft.com/office/drawing/2014/main" id="{F55BD6F9-2066-45F5-BBF1-33314CB260FD}"/>
                </a:ext>
              </a:extLst>
            </p:cNvPr>
            <p:cNvSpPr>
              <a:spLocks noChangeArrowheads="1"/>
            </p:cNvSpPr>
            <p:nvPr/>
          </p:nvSpPr>
          <p:spPr bwMode="auto">
            <a:xfrm>
              <a:off x="3589657" y="5230659"/>
              <a:ext cx="89140" cy="134040"/>
            </a:xfrm>
            <a:custGeom>
              <a:avLst/>
              <a:gdLst>
                <a:gd name="T0" fmla="*/ 2147483647 w 34"/>
                <a:gd name="T1" fmla="*/ 2147483647 h 61"/>
                <a:gd name="T2" fmla="*/ 2147483647 w 34"/>
                <a:gd name="T3" fmla="*/ 2147483647 h 61"/>
                <a:gd name="T4" fmla="*/ 2147483647 w 34"/>
                <a:gd name="T5" fmla="*/ 2147483647 h 61"/>
                <a:gd name="T6" fmla="*/ 2147483647 w 34"/>
                <a:gd name="T7" fmla="*/ 2147483647 h 61"/>
                <a:gd name="T8" fmla="*/ 2147483647 w 34"/>
                <a:gd name="T9" fmla="*/ 2147483647 h 61"/>
                <a:gd name="T10" fmla="*/ 0 60000 65536"/>
                <a:gd name="T11" fmla="*/ 0 60000 65536"/>
                <a:gd name="T12" fmla="*/ 0 60000 65536"/>
                <a:gd name="T13" fmla="*/ 0 60000 65536"/>
                <a:gd name="T14" fmla="*/ 0 60000 65536"/>
                <a:gd name="T15" fmla="*/ 0 w 34"/>
                <a:gd name="T16" fmla="*/ 0 h 61"/>
                <a:gd name="T17" fmla="*/ 34 w 34"/>
                <a:gd name="T18" fmla="*/ 61 h 61"/>
              </a:gdLst>
              <a:ahLst/>
              <a:cxnLst>
                <a:cxn ang="T10">
                  <a:pos x="T0" y="T1"/>
                </a:cxn>
                <a:cxn ang="T11">
                  <a:pos x="T2" y="T3"/>
                </a:cxn>
                <a:cxn ang="T12">
                  <a:pos x="T4" y="T5"/>
                </a:cxn>
                <a:cxn ang="T13">
                  <a:pos x="T6" y="T7"/>
                </a:cxn>
                <a:cxn ang="T14">
                  <a:pos x="T8" y="T9"/>
                </a:cxn>
              </a:cxnLst>
              <a:rect l="T15" t="T16" r="T17" b="T18"/>
              <a:pathLst>
                <a:path w="34" h="61">
                  <a:moveTo>
                    <a:pt x="27" y="4"/>
                  </a:moveTo>
                  <a:cubicBezTo>
                    <a:pt x="22" y="22"/>
                    <a:pt x="15" y="39"/>
                    <a:pt x="3" y="54"/>
                  </a:cubicBezTo>
                  <a:cubicBezTo>
                    <a:pt x="0" y="57"/>
                    <a:pt x="5" y="61"/>
                    <a:pt x="7" y="58"/>
                  </a:cubicBezTo>
                  <a:cubicBezTo>
                    <a:pt x="20" y="43"/>
                    <a:pt x="28" y="24"/>
                    <a:pt x="33" y="5"/>
                  </a:cubicBezTo>
                  <a:cubicBezTo>
                    <a:pt x="34" y="2"/>
                    <a:pt x="28" y="0"/>
                    <a:pt x="27" y="4"/>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6" name="Freeform 15">
              <a:extLst>
                <a:ext uri="{FF2B5EF4-FFF2-40B4-BE49-F238E27FC236}">
                  <a16:creationId xmlns="" xmlns:a16="http://schemas.microsoft.com/office/drawing/2014/main" id="{8315EAD6-B1CA-451A-959C-48AF49E15DB5}"/>
                </a:ext>
              </a:extLst>
            </p:cNvPr>
            <p:cNvSpPr>
              <a:spLocks noChangeArrowheads="1"/>
            </p:cNvSpPr>
            <p:nvPr/>
          </p:nvSpPr>
          <p:spPr bwMode="auto">
            <a:xfrm>
              <a:off x="3044206" y="4051114"/>
              <a:ext cx="133710" cy="55678"/>
            </a:xfrm>
            <a:custGeom>
              <a:avLst/>
              <a:gdLst>
                <a:gd name="T0" fmla="*/ 2147483647 w 51"/>
                <a:gd name="T1" fmla="*/ 2147483647 h 26"/>
                <a:gd name="T2" fmla="*/ 2147483647 w 51"/>
                <a:gd name="T3" fmla="*/ 2147483647 h 26"/>
                <a:gd name="T4" fmla="*/ 2147483647 w 51"/>
                <a:gd name="T5" fmla="*/ 2147483647 h 26"/>
                <a:gd name="T6" fmla="*/ 2147483647 w 51"/>
                <a:gd name="T7" fmla="*/ 2147483647 h 26"/>
                <a:gd name="T8" fmla="*/ 2147483647 w 51"/>
                <a:gd name="T9" fmla="*/ 2147483647 h 26"/>
                <a:gd name="T10" fmla="*/ 0 60000 65536"/>
                <a:gd name="T11" fmla="*/ 0 60000 65536"/>
                <a:gd name="T12" fmla="*/ 0 60000 65536"/>
                <a:gd name="T13" fmla="*/ 0 60000 65536"/>
                <a:gd name="T14" fmla="*/ 0 60000 65536"/>
                <a:gd name="T15" fmla="*/ 0 w 51"/>
                <a:gd name="T16" fmla="*/ 0 h 26"/>
                <a:gd name="T17" fmla="*/ 51 w 51"/>
                <a:gd name="T18" fmla="*/ 26 h 26"/>
              </a:gdLst>
              <a:ahLst/>
              <a:cxnLst>
                <a:cxn ang="T10">
                  <a:pos x="T0" y="T1"/>
                </a:cxn>
                <a:cxn ang="T11">
                  <a:pos x="T2" y="T3"/>
                </a:cxn>
                <a:cxn ang="T12">
                  <a:pos x="T4" y="T5"/>
                </a:cxn>
                <a:cxn ang="T13">
                  <a:pos x="T6" y="T7"/>
                </a:cxn>
                <a:cxn ang="T14">
                  <a:pos x="T8" y="T9"/>
                </a:cxn>
              </a:cxnLst>
              <a:rect l="T15" t="T16" r="T17" b="T18"/>
              <a:pathLst>
                <a:path w="51" h="26">
                  <a:moveTo>
                    <a:pt x="48" y="19"/>
                  </a:moveTo>
                  <a:cubicBezTo>
                    <a:pt x="38" y="8"/>
                    <a:pt x="19" y="0"/>
                    <a:pt x="4" y="4"/>
                  </a:cubicBezTo>
                  <a:cubicBezTo>
                    <a:pt x="0" y="5"/>
                    <a:pt x="2" y="11"/>
                    <a:pt x="6" y="10"/>
                  </a:cubicBezTo>
                  <a:cubicBezTo>
                    <a:pt x="19" y="6"/>
                    <a:pt x="35" y="14"/>
                    <a:pt x="44" y="23"/>
                  </a:cubicBezTo>
                  <a:cubicBezTo>
                    <a:pt x="47" y="26"/>
                    <a:pt x="51" y="22"/>
                    <a:pt x="48" y="19"/>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7" name="Freeform 16">
              <a:extLst>
                <a:ext uri="{FF2B5EF4-FFF2-40B4-BE49-F238E27FC236}">
                  <a16:creationId xmlns="" xmlns:a16="http://schemas.microsoft.com/office/drawing/2014/main" id="{13B08179-D272-4EF3-942E-413A5148B9F5}"/>
                </a:ext>
              </a:extLst>
            </p:cNvPr>
            <p:cNvSpPr>
              <a:spLocks noChangeArrowheads="1"/>
            </p:cNvSpPr>
            <p:nvPr/>
          </p:nvSpPr>
          <p:spPr bwMode="auto">
            <a:xfrm>
              <a:off x="3143959" y="4009871"/>
              <a:ext cx="42447" cy="30933"/>
            </a:xfrm>
            <a:custGeom>
              <a:avLst/>
              <a:gdLst>
                <a:gd name="T0" fmla="*/ 2147483647 w 16"/>
                <a:gd name="T1" fmla="*/ 2147483647 h 14"/>
                <a:gd name="T2" fmla="*/ 2147483647 w 16"/>
                <a:gd name="T3" fmla="*/ 2147483647 h 14"/>
                <a:gd name="T4" fmla="*/ 2147483647 w 16"/>
                <a:gd name="T5" fmla="*/ 2147483647 h 14"/>
                <a:gd name="T6" fmla="*/ 2147483647 w 16"/>
                <a:gd name="T7" fmla="*/ 2147483647 h 14"/>
                <a:gd name="T8" fmla="*/ 2147483647 w 16"/>
                <a:gd name="T9" fmla="*/ 2147483647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14" y="7"/>
                  </a:moveTo>
                  <a:cubicBezTo>
                    <a:pt x="11" y="5"/>
                    <a:pt x="9" y="3"/>
                    <a:pt x="5" y="2"/>
                  </a:cubicBezTo>
                  <a:cubicBezTo>
                    <a:pt x="1" y="0"/>
                    <a:pt x="0" y="6"/>
                    <a:pt x="4" y="8"/>
                  </a:cubicBezTo>
                  <a:cubicBezTo>
                    <a:pt x="6" y="8"/>
                    <a:pt x="8" y="10"/>
                    <a:pt x="9" y="12"/>
                  </a:cubicBezTo>
                  <a:cubicBezTo>
                    <a:pt x="12" y="14"/>
                    <a:pt x="16" y="10"/>
                    <a:pt x="14" y="7"/>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8" name="Freeform 17">
              <a:extLst>
                <a:ext uri="{FF2B5EF4-FFF2-40B4-BE49-F238E27FC236}">
                  <a16:creationId xmlns="" xmlns:a16="http://schemas.microsoft.com/office/drawing/2014/main" id="{8725D010-E6CB-4817-AB0B-3E88B5C94BB5}"/>
                </a:ext>
              </a:extLst>
            </p:cNvPr>
            <p:cNvSpPr>
              <a:spLocks noChangeArrowheads="1"/>
            </p:cNvSpPr>
            <p:nvPr/>
          </p:nvSpPr>
          <p:spPr bwMode="auto">
            <a:xfrm>
              <a:off x="9082361" y="3401538"/>
              <a:ext cx="1290403" cy="3258184"/>
            </a:xfrm>
            <a:custGeom>
              <a:avLst/>
              <a:gdLst>
                <a:gd name="T0" fmla="*/ 2147483647 w 490"/>
                <a:gd name="T1" fmla="*/ 2147483647 h 1491"/>
                <a:gd name="T2" fmla="*/ 2147483647 w 490"/>
                <a:gd name="T3" fmla="*/ 2147483647 h 1491"/>
                <a:gd name="T4" fmla="*/ 2147483647 w 490"/>
                <a:gd name="T5" fmla="*/ 2147483647 h 1491"/>
                <a:gd name="T6" fmla="*/ 2147483647 w 490"/>
                <a:gd name="T7" fmla="*/ 2147483647 h 1491"/>
                <a:gd name="T8" fmla="*/ 2147483647 w 490"/>
                <a:gd name="T9" fmla="*/ 2147483647 h 1491"/>
                <a:gd name="T10" fmla="*/ 2147483647 w 490"/>
                <a:gd name="T11" fmla="*/ 2147483647 h 1491"/>
                <a:gd name="T12" fmla="*/ 2147483647 w 490"/>
                <a:gd name="T13" fmla="*/ 2147483647 h 1491"/>
                <a:gd name="T14" fmla="*/ 2147483647 w 490"/>
                <a:gd name="T15" fmla="*/ 2147483647 h 1491"/>
                <a:gd name="T16" fmla="*/ 2147483647 w 490"/>
                <a:gd name="T17" fmla="*/ 2147483647 h 1491"/>
                <a:gd name="T18" fmla="*/ 2147483647 w 490"/>
                <a:gd name="T19" fmla="*/ 2147483647 h 1491"/>
                <a:gd name="T20" fmla="*/ 2147483647 w 490"/>
                <a:gd name="T21" fmla="*/ 2147483647 h 1491"/>
                <a:gd name="T22" fmla="*/ 2147483647 w 490"/>
                <a:gd name="T23" fmla="*/ 2147483647 h 1491"/>
                <a:gd name="T24" fmla="*/ 2147483647 w 490"/>
                <a:gd name="T25" fmla="*/ 2147483647 h 1491"/>
                <a:gd name="T26" fmla="*/ 2147483647 w 490"/>
                <a:gd name="T27" fmla="*/ 2147483647 h 1491"/>
                <a:gd name="T28" fmla="*/ 2147483647 w 490"/>
                <a:gd name="T29" fmla="*/ 2147483647 h 1491"/>
                <a:gd name="T30" fmla="*/ 2147483647 w 490"/>
                <a:gd name="T31" fmla="*/ 2147483647 h 1491"/>
                <a:gd name="T32" fmla="*/ 2147483647 w 490"/>
                <a:gd name="T33" fmla="*/ 2147483647 h 1491"/>
                <a:gd name="T34" fmla="*/ 2147483647 w 490"/>
                <a:gd name="T35" fmla="*/ 2147483647 h 1491"/>
                <a:gd name="T36" fmla="*/ 2147483647 w 490"/>
                <a:gd name="T37" fmla="*/ 2147483647 h 1491"/>
                <a:gd name="T38" fmla="*/ 2147483647 w 490"/>
                <a:gd name="T39" fmla="*/ 2147483647 h 1491"/>
                <a:gd name="T40" fmla="*/ 2147483647 w 490"/>
                <a:gd name="T41" fmla="*/ 2147483647 h 1491"/>
                <a:gd name="T42" fmla="*/ 2147483647 w 490"/>
                <a:gd name="T43" fmla="*/ 2147483647 h 1491"/>
                <a:gd name="T44" fmla="*/ 2147483647 w 490"/>
                <a:gd name="T45" fmla="*/ 2147483647 h 1491"/>
                <a:gd name="T46" fmla="*/ 2147483647 w 490"/>
                <a:gd name="T47" fmla="*/ 2147483647 h 1491"/>
                <a:gd name="T48" fmla="*/ 2147483647 w 490"/>
                <a:gd name="T49" fmla="*/ 2147483647 h 1491"/>
                <a:gd name="T50" fmla="*/ 2147483647 w 490"/>
                <a:gd name="T51" fmla="*/ 2147483647 h 1491"/>
                <a:gd name="T52" fmla="*/ 2147483647 w 490"/>
                <a:gd name="T53" fmla="*/ 2147483647 h 1491"/>
                <a:gd name="T54" fmla="*/ 2147483647 w 490"/>
                <a:gd name="T55" fmla="*/ 2147483647 h 1491"/>
                <a:gd name="T56" fmla="*/ 2147483647 w 490"/>
                <a:gd name="T57" fmla="*/ 2147483647 h 14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0"/>
                <a:gd name="T88" fmla="*/ 0 h 1491"/>
                <a:gd name="T89" fmla="*/ 490 w 490"/>
                <a:gd name="T90" fmla="*/ 1491 h 14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0" h="1491">
                  <a:moveTo>
                    <a:pt x="471" y="1333"/>
                  </a:moveTo>
                  <a:cubicBezTo>
                    <a:pt x="452" y="1252"/>
                    <a:pt x="415" y="1064"/>
                    <a:pt x="407" y="931"/>
                  </a:cubicBezTo>
                  <a:cubicBezTo>
                    <a:pt x="404" y="883"/>
                    <a:pt x="406" y="737"/>
                    <a:pt x="403" y="635"/>
                  </a:cubicBezTo>
                  <a:cubicBezTo>
                    <a:pt x="399" y="533"/>
                    <a:pt x="409" y="498"/>
                    <a:pt x="399" y="435"/>
                  </a:cubicBezTo>
                  <a:cubicBezTo>
                    <a:pt x="392" y="384"/>
                    <a:pt x="398" y="379"/>
                    <a:pt x="397" y="359"/>
                  </a:cubicBezTo>
                  <a:cubicBezTo>
                    <a:pt x="396" y="338"/>
                    <a:pt x="393" y="312"/>
                    <a:pt x="382" y="295"/>
                  </a:cubicBezTo>
                  <a:cubicBezTo>
                    <a:pt x="371" y="278"/>
                    <a:pt x="322" y="215"/>
                    <a:pt x="297" y="191"/>
                  </a:cubicBezTo>
                  <a:cubicBezTo>
                    <a:pt x="272" y="166"/>
                    <a:pt x="189" y="81"/>
                    <a:pt x="189" y="81"/>
                  </a:cubicBezTo>
                  <a:cubicBezTo>
                    <a:pt x="189" y="81"/>
                    <a:pt x="190" y="35"/>
                    <a:pt x="176" y="21"/>
                  </a:cubicBezTo>
                  <a:cubicBezTo>
                    <a:pt x="161" y="5"/>
                    <a:pt x="136" y="0"/>
                    <a:pt x="108" y="6"/>
                  </a:cubicBezTo>
                  <a:cubicBezTo>
                    <a:pt x="81" y="12"/>
                    <a:pt x="64" y="30"/>
                    <a:pt x="51" y="55"/>
                  </a:cubicBezTo>
                  <a:cubicBezTo>
                    <a:pt x="51" y="55"/>
                    <a:pt x="33" y="108"/>
                    <a:pt x="27" y="141"/>
                  </a:cubicBezTo>
                  <a:cubicBezTo>
                    <a:pt x="21" y="173"/>
                    <a:pt x="19" y="182"/>
                    <a:pt x="26" y="220"/>
                  </a:cubicBezTo>
                  <a:cubicBezTo>
                    <a:pt x="33" y="259"/>
                    <a:pt x="45" y="283"/>
                    <a:pt x="45" y="310"/>
                  </a:cubicBezTo>
                  <a:cubicBezTo>
                    <a:pt x="46" y="336"/>
                    <a:pt x="48" y="361"/>
                    <a:pt x="34" y="415"/>
                  </a:cubicBezTo>
                  <a:cubicBezTo>
                    <a:pt x="21" y="468"/>
                    <a:pt x="11" y="533"/>
                    <a:pt x="10" y="545"/>
                  </a:cubicBezTo>
                  <a:cubicBezTo>
                    <a:pt x="9" y="557"/>
                    <a:pt x="0" y="611"/>
                    <a:pt x="3" y="657"/>
                  </a:cubicBezTo>
                  <a:cubicBezTo>
                    <a:pt x="5" y="704"/>
                    <a:pt x="13" y="749"/>
                    <a:pt x="19" y="766"/>
                  </a:cubicBezTo>
                  <a:cubicBezTo>
                    <a:pt x="25" y="783"/>
                    <a:pt x="26" y="790"/>
                    <a:pt x="26" y="792"/>
                  </a:cubicBezTo>
                  <a:cubicBezTo>
                    <a:pt x="26" y="795"/>
                    <a:pt x="25" y="811"/>
                    <a:pt x="28" y="819"/>
                  </a:cubicBezTo>
                  <a:cubicBezTo>
                    <a:pt x="31" y="828"/>
                    <a:pt x="34" y="837"/>
                    <a:pt x="34" y="837"/>
                  </a:cubicBezTo>
                  <a:cubicBezTo>
                    <a:pt x="34" y="837"/>
                    <a:pt x="29" y="856"/>
                    <a:pt x="28" y="871"/>
                  </a:cubicBezTo>
                  <a:cubicBezTo>
                    <a:pt x="27" y="886"/>
                    <a:pt x="21" y="934"/>
                    <a:pt x="31" y="966"/>
                  </a:cubicBezTo>
                  <a:cubicBezTo>
                    <a:pt x="40" y="997"/>
                    <a:pt x="56" y="1022"/>
                    <a:pt x="65" y="1034"/>
                  </a:cubicBezTo>
                  <a:cubicBezTo>
                    <a:pt x="73" y="1045"/>
                    <a:pt x="76" y="1056"/>
                    <a:pt x="81" y="1071"/>
                  </a:cubicBezTo>
                  <a:cubicBezTo>
                    <a:pt x="86" y="1087"/>
                    <a:pt x="87" y="1089"/>
                    <a:pt x="91" y="1116"/>
                  </a:cubicBezTo>
                  <a:cubicBezTo>
                    <a:pt x="94" y="1144"/>
                    <a:pt x="101" y="1194"/>
                    <a:pt x="100" y="1216"/>
                  </a:cubicBezTo>
                  <a:cubicBezTo>
                    <a:pt x="98" y="1238"/>
                    <a:pt x="93" y="1430"/>
                    <a:pt x="92" y="1461"/>
                  </a:cubicBezTo>
                  <a:cubicBezTo>
                    <a:pt x="91" y="1491"/>
                    <a:pt x="490" y="1414"/>
                    <a:pt x="471" y="1333"/>
                  </a:cubicBezTo>
                  <a:close/>
                </a:path>
              </a:pathLst>
            </a:custGeom>
            <a:solidFill>
              <a:srgbClr val="F5C8A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 name="Freeform 18">
              <a:extLst>
                <a:ext uri="{FF2B5EF4-FFF2-40B4-BE49-F238E27FC236}">
                  <a16:creationId xmlns="" xmlns:a16="http://schemas.microsoft.com/office/drawing/2014/main" id="{215C4FC3-09C0-4E78-B158-24E984210493}"/>
                </a:ext>
              </a:extLst>
            </p:cNvPr>
            <p:cNvSpPr>
              <a:spLocks noChangeArrowheads="1"/>
            </p:cNvSpPr>
            <p:nvPr/>
          </p:nvSpPr>
          <p:spPr bwMode="auto">
            <a:xfrm>
              <a:off x="9583241" y="3657244"/>
              <a:ext cx="261053" cy="913530"/>
            </a:xfrm>
            <a:custGeom>
              <a:avLst/>
              <a:gdLst>
                <a:gd name="T0" fmla="*/ 2147483647 w 99"/>
                <a:gd name="T1" fmla="*/ 2147483647 h 418"/>
                <a:gd name="T2" fmla="*/ 2147483647 w 99"/>
                <a:gd name="T3" fmla="*/ 2147483647 h 418"/>
                <a:gd name="T4" fmla="*/ 2147483647 w 99"/>
                <a:gd name="T5" fmla="*/ 2147483647 h 418"/>
                <a:gd name="T6" fmla="*/ 2147483647 w 99"/>
                <a:gd name="T7" fmla="*/ 2147483647 h 418"/>
                <a:gd name="T8" fmla="*/ 2147483647 w 99"/>
                <a:gd name="T9" fmla="*/ 2147483647 h 418"/>
                <a:gd name="T10" fmla="*/ 2147483647 w 99"/>
                <a:gd name="T11" fmla="*/ 2147483647 h 418"/>
                <a:gd name="T12" fmla="*/ 2147483647 w 99"/>
                <a:gd name="T13" fmla="*/ 2147483647 h 418"/>
                <a:gd name="T14" fmla="*/ 2147483647 w 99"/>
                <a:gd name="T15" fmla="*/ 2147483647 h 418"/>
                <a:gd name="T16" fmla="*/ 2147483647 w 99"/>
                <a:gd name="T17" fmla="*/ 2147483647 h 418"/>
                <a:gd name="T18" fmla="*/ 0 w 99"/>
                <a:gd name="T19" fmla="*/ 0 h 418"/>
                <a:gd name="T20" fmla="*/ 2147483647 w 99"/>
                <a:gd name="T21" fmla="*/ 2147483647 h 4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418"/>
                <a:gd name="T35" fmla="*/ 99 w 99"/>
                <a:gd name="T36" fmla="*/ 418 h 4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418">
                  <a:moveTo>
                    <a:pt x="3" y="37"/>
                  </a:moveTo>
                  <a:cubicBezTo>
                    <a:pt x="3" y="37"/>
                    <a:pt x="6" y="81"/>
                    <a:pt x="4" y="90"/>
                  </a:cubicBezTo>
                  <a:cubicBezTo>
                    <a:pt x="3" y="99"/>
                    <a:pt x="6" y="130"/>
                    <a:pt x="5" y="141"/>
                  </a:cubicBezTo>
                  <a:cubicBezTo>
                    <a:pt x="4" y="151"/>
                    <a:pt x="5" y="190"/>
                    <a:pt x="7" y="206"/>
                  </a:cubicBezTo>
                  <a:cubicBezTo>
                    <a:pt x="9" y="222"/>
                    <a:pt x="15" y="260"/>
                    <a:pt x="32" y="300"/>
                  </a:cubicBezTo>
                  <a:cubicBezTo>
                    <a:pt x="49" y="340"/>
                    <a:pt x="99" y="418"/>
                    <a:pt x="99" y="418"/>
                  </a:cubicBezTo>
                  <a:cubicBezTo>
                    <a:pt x="99" y="418"/>
                    <a:pt x="55" y="318"/>
                    <a:pt x="48" y="293"/>
                  </a:cubicBezTo>
                  <a:cubicBezTo>
                    <a:pt x="41" y="268"/>
                    <a:pt x="30" y="164"/>
                    <a:pt x="29" y="135"/>
                  </a:cubicBezTo>
                  <a:cubicBezTo>
                    <a:pt x="28" y="105"/>
                    <a:pt x="11" y="50"/>
                    <a:pt x="10" y="44"/>
                  </a:cubicBezTo>
                  <a:cubicBezTo>
                    <a:pt x="8" y="38"/>
                    <a:pt x="0" y="0"/>
                    <a:pt x="0" y="0"/>
                  </a:cubicBezTo>
                  <a:lnTo>
                    <a:pt x="3" y="37"/>
                  </a:lnTo>
                  <a:close/>
                </a:path>
              </a:pathLst>
            </a:custGeom>
            <a:solidFill>
              <a:srgbClr val="E3B38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0" name="Freeform 19">
              <a:extLst>
                <a:ext uri="{FF2B5EF4-FFF2-40B4-BE49-F238E27FC236}">
                  <a16:creationId xmlns="" xmlns:a16="http://schemas.microsoft.com/office/drawing/2014/main" id="{9C92C0AC-ACC8-4A68-92B7-FCC4F1AE5657}"/>
                </a:ext>
              </a:extLst>
            </p:cNvPr>
            <p:cNvSpPr>
              <a:spLocks noChangeArrowheads="1"/>
            </p:cNvSpPr>
            <p:nvPr/>
          </p:nvSpPr>
          <p:spPr bwMode="auto">
            <a:xfrm>
              <a:off x="9256395" y="3420098"/>
              <a:ext cx="295011" cy="241271"/>
            </a:xfrm>
            <a:custGeom>
              <a:avLst/>
              <a:gdLst>
                <a:gd name="T0" fmla="*/ 2147483647 w 112"/>
                <a:gd name="T1" fmla="*/ 2147483647 h 111"/>
                <a:gd name="T2" fmla="*/ 2147483647 w 112"/>
                <a:gd name="T3" fmla="*/ 2147483647 h 111"/>
                <a:gd name="T4" fmla="*/ 2147483647 w 112"/>
                <a:gd name="T5" fmla="*/ 2147483647 h 111"/>
                <a:gd name="T6" fmla="*/ 2147483647 w 112"/>
                <a:gd name="T7" fmla="*/ 2147483647 h 111"/>
                <a:gd name="T8" fmla="*/ 2147483647 w 112"/>
                <a:gd name="T9" fmla="*/ 2147483647 h 111"/>
                <a:gd name="T10" fmla="*/ 2147483647 w 112"/>
                <a:gd name="T11" fmla="*/ 2147483647 h 111"/>
                <a:gd name="T12" fmla="*/ 2147483647 w 112"/>
                <a:gd name="T13" fmla="*/ 2147483647 h 111"/>
                <a:gd name="T14" fmla="*/ 2147483647 w 112"/>
                <a:gd name="T15" fmla="*/ 2147483647 h 111"/>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111"/>
                <a:gd name="T26" fmla="*/ 112 w 112"/>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111">
                  <a:moveTo>
                    <a:pt x="111" y="68"/>
                  </a:moveTo>
                  <a:cubicBezTo>
                    <a:pt x="110" y="76"/>
                    <a:pt x="106" y="107"/>
                    <a:pt x="86" y="109"/>
                  </a:cubicBezTo>
                  <a:cubicBezTo>
                    <a:pt x="67" y="111"/>
                    <a:pt x="27" y="108"/>
                    <a:pt x="12" y="100"/>
                  </a:cubicBezTo>
                  <a:cubicBezTo>
                    <a:pt x="3" y="95"/>
                    <a:pt x="0" y="80"/>
                    <a:pt x="4" y="59"/>
                  </a:cubicBezTo>
                  <a:cubicBezTo>
                    <a:pt x="11" y="33"/>
                    <a:pt x="24" y="14"/>
                    <a:pt x="38" y="8"/>
                  </a:cubicBezTo>
                  <a:cubicBezTo>
                    <a:pt x="57" y="0"/>
                    <a:pt x="85" y="3"/>
                    <a:pt x="96" y="13"/>
                  </a:cubicBezTo>
                  <a:cubicBezTo>
                    <a:pt x="107" y="22"/>
                    <a:pt x="111" y="41"/>
                    <a:pt x="111" y="50"/>
                  </a:cubicBezTo>
                  <a:cubicBezTo>
                    <a:pt x="112" y="60"/>
                    <a:pt x="111" y="68"/>
                    <a:pt x="111" y="68"/>
                  </a:cubicBezTo>
                  <a:close/>
                </a:path>
              </a:pathLst>
            </a:custGeom>
            <a:solidFill>
              <a:srgbClr val="F5DFB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1" name="Freeform 20">
              <a:extLst>
                <a:ext uri="{FF2B5EF4-FFF2-40B4-BE49-F238E27FC236}">
                  <a16:creationId xmlns="" xmlns:a16="http://schemas.microsoft.com/office/drawing/2014/main" id="{B8BA6A4E-13B4-43D2-B7AE-F374C9EED917}"/>
                </a:ext>
              </a:extLst>
            </p:cNvPr>
            <p:cNvSpPr>
              <a:spLocks noChangeArrowheads="1"/>
            </p:cNvSpPr>
            <p:nvPr/>
          </p:nvSpPr>
          <p:spPr bwMode="auto">
            <a:xfrm>
              <a:off x="9300964" y="3943882"/>
              <a:ext cx="239829" cy="43306"/>
            </a:xfrm>
            <a:custGeom>
              <a:avLst/>
              <a:gdLst>
                <a:gd name="T0" fmla="*/ 2147483647 w 91"/>
                <a:gd name="T1" fmla="*/ 2147483647 h 20"/>
                <a:gd name="T2" fmla="*/ 2147483647 w 91"/>
                <a:gd name="T3" fmla="*/ 2147483647 h 20"/>
                <a:gd name="T4" fmla="*/ 2147483647 w 91"/>
                <a:gd name="T5" fmla="*/ 2147483647 h 20"/>
                <a:gd name="T6" fmla="*/ 2147483647 w 91"/>
                <a:gd name="T7" fmla="*/ 2147483647 h 20"/>
                <a:gd name="T8" fmla="*/ 2147483647 w 91"/>
                <a:gd name="T9" fmla="*/ 2147483647 h 20"/>
                <a:gd name="T10" fmla="*/ 0 60000 65536"/>
                <a:gd name="T11" fmla="*/ 0 60000 65536"/>
                <a:gd name="T12" fmla="*/ 0 60000 65536"/>
                <a:gd name="T13" fmla="*/ 0 60000 65536"/>
                <a:gd name="T14" fmla="*/ 0 60000 65536"/>
                <a:gd name="T15" fmla="*/ 0 w 91"/>
                <a:gd name="T16" fmla="*/ 0 h 20"/>
                <a:gd name="T17" fmla="*/ 91 w 91"/>
                <a:gd name="T18" fmla="*/ 20 h 20"/>
              </a:gdLst>
              <a:ahLst/>
              <a:cxnLst>
                <a:cxn ang="T10">
                  <a:pos x="T0" y="T1"/>
                </a:cxn>
                <a:cxn ang="T11">
                  <a:pos x="T2" y="T3"/>
                </a:cxn>
                <a:cxn ang="T12">
                  <a:pos x="T4" y="T5"/>
                </a:cxn>
                <a:cxn ang="T13">
                  <a:pos x="T6" y="T7"/>
                </a:cxn>
                <a:cxn ang="T14">
                  <a:pos x="T8" y="T9"/>
                </a:cxn>
              </a:cxnLst>
              <a:rect l="T15" t="T16" r="T17" b="T18"/>
              <a:pathLst>
                <a:path w="91" h="20">
                  <a:moveTo>
                    <a:pt x="84" y="2"/>
                  </a:moveTo>
                  <a:cubicBezTo>
                    <a:pt x="60" y="14"/>
                    <a:pt x="31" y="10"/>
                    <a:pt x="6" y="5"/>
                  </a:cubicBezTo>
                  <a:cubicBezTo>
                    <a:pt x="2" y="5"/>
                    <a:pt x="0" y="11"/>
                    <a:pt x="4" y="11"/>
                  </a:cubicBezTo>
                  <a:cubicBezTo>
                    <a:pt x="31" y="16"/>
                    <a:pt x="61" y="20"/>
                    <a:pt x="87" y="7"/>
                  </a:cubicBezTo>
                  <a:cubicBezTo>
                    <a:pt x="91" y="6"/>
                    <a:pt x="88" y="0"/>
                    <a:pt x="84" y="2"/>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2" name="Freeform 21">
              <a:extLst>
                <a:ext uri="{FF2B5EF4-FFF2-40B4-BE49-F238E27FC236}">
                  <a16:creationId xmlns="" xmlns:a16="http://schemas.microsoft.com/office/drawing/2014/main" id="{0574510A-F89A-4E5C-AF52-C6CBC7093169}"/>
                </a:ext>
              </a:extLst>
            </p:cNvPr>
            <p:cNvSpPr>
              <a:spLocks noChangeArrowheads="1"/>
            </p:cNvSpPr>
            <p:nvPr/>
          </p:nvSpPr>
          <p:spPr bwMode="auto">
            <a:xfrm>
              <a:off x="9311577" y="3890267"/>
              <a:ext cx="205871" cy="20621"/>
            </a:xfrm>
            <a:custGeom>
              <a:avLst/>
              <a:gdLst>
                <a:gd name="T0" fmla="*/ 2147483647 w 78"/>
                <a:gd name="T1" fmla="*/ 2147483647 h 10"/>
                <a:gd name="T2" fmla="*/ 2147483647 w 78"/>
                <a:gd name="T3" fmla="*/ 2147483647 h 10"/>
                <a:gd name="T4" fmla="*/ 2147483647 w 78"/>
                <a:gd name="T5" fmla="*/ 2147483647 h 10"/>
                <a:gd name="T6" fmla="*/ 2147483647 w 78"/>
                <a:gd name="T7" fmla="*/ 2147483647 h 10"/>
                <a:gd name="T8" fmla="*/ 2147483647 w 78"/>
                <a:gd name="T9" fmla="*/ 2147483647 h 10"/>
                <a:gd name="T10" fmla="*/ 0 60000 65536"/>
                <a:gd name="T11" fmla="*/ 0 60000 65536"/>
                <a:gd name="T12" fmla="*/ 0 60000 65536"/>
                <a:gd name="T13" fmla="*/ 0 60000 65536"/>
                <a:gd name="T14" fmla="*/ 0 60000 65536"/>
                <a:gd name="T15" fmla="*/ 0 w 78"/>
                <a:gd name="T16" fmla="*/ 0 h 10"/>
                <a:gd name="T17" fmla="*/ 78 w 78"/>
                <a:gd name="T18" fmla="*/ 10 h 10"/>
              </a:gdLst>
              <a:ahLst/>
              <a:cxnLst>
                <a:cxn ang="T10">
                  <a:pos x="T0" y="T1"/>
                </a:cxn>
                <a:cxn ang="T11">
                  <a:pos x="T2" y="T3"/>
                </a:cxn>
                <a:cxn ang="T12">
                  <a:pos x="T4" y="T5"/>
                </a:cxn>
                <a:cxn ang="T13">
                  <a:pos x="T6" y="T7"/>
                </a:cxn>
                <a:cxn ang="T14">
                  <a:pos x="T8" y="T9"/>
                </a:cxn>
              </a:cxnLst>
              <a:rect l="T15" t="T16" r="T17" b="T18"/>
              <a:pathLst>
                <a:path w="78" h="10">
                  <a:moveTo>
                    <a:pt x="74" y="3"/>
                  </a:moveTo>
                  <a:cubicBezTo>
                    <a:pt x="51" y="3"/>
                    <a:pt x="27" y="3"/>
                    <a:pt x="4" y="1"/>
                  </a:cubicBezTo>
                  <a:cubicBezTo>
                    <a:pt x="0" y="0"/>
                    <a:pt x="0" y="6"/>
                    <a:pt x="4" y="7"/>
                  </a:cubicBezTo>
                  <a:cubicBezTo>
                    <a:pt x="27" y="10"/>
                    <a:pt x="51" y="9"/>
                    <a:pt x="74" y="9"/>
                  </a:cubicBezTo>
                  <a:cubicBezTo>
                    <a:pt x="78" y="9"/>
                    <a:pt x="78" y="3"/>
                    <a:pt x="74" y="3"/>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 name="Freeform 22">
              <a:extLst>
                <a:ext uri="{FF2B5EF4-FFF2-40B4-BE49-F238E27FC236}">
                  <a16:creationId xmlns="" xmlns:a16="http://schemas.microsoft.com/office/drawing/2014/main" id="{21946338-4C3B-4802-9134-A8E59C673ACC}"/>
                </a:ext>
              </a:extLst>
            </p:cNvPr>
            <p:cNvSpPr>
              <a:spLocks noChangeArrowheads="1"/>
            </p:cNvSpPr>
            <p:nvPr/>
          </p:nvSpPr>
          <p:spPr bwMode="auto">
            <a:xfrm>
              <a:off x="9169377" y="5230659"/>
              <a:ext cx="87018" cy="134040"/>
            </a:xfrm>
            <a:custGeom>
              <a:avLst/>
              <a:gdLst>
                <a:gd name="T0" fmla="*/ 2147483647 w 33"/>
                <a:gd name="T1" fmla="*/ 2147483647 h 61"/>
                <a:gd name="T2" fmla="*/ 2147483647 w 33"/>
                <a:gd name="T3" fmla="*/ 2147483647 h 61"/>
                <a:gd name="T4" fmla="*/ 2147483647 w 33"/>
                <a:gd name="T5" fmla="*/ 2147483647 h 61"/>
                <a:gd name="T6" fmla="*/ 2147483647 w 33"/>
                <a:gd name="T7" fmla="*/ 2147483647 h 61"/>
                <a:gd name="T8" fmla="*/ 2147483647 w 33"/>
                <a:gd name="T9" fmla="*/ 2147483647 h 61"/>
                <a:gd name="T10" fmla="*/ 0 60000 65536"/>
                <a:gd name="T11" fmla="*/ 0 60000 65536"/>
                <a:gd name="T12" fmla="*/ 0 60000 65536"/>
                <a:gd name="T13" fmla="*/ 0 60000 65536"/>
                <a:gd name="T14" fmla="*/ 0 60000 65536"/>
                <a:gd name="T15" fmla="*/ 0 w 33"/>
                <a:gd name="T16" fmla="*/ 0 h 61"/>
                <a:gd name="T17" fmla="*/ 33 w 33"/>
                <a:gd name="T18" fmla="*/ 61 h 61"/>
              </a:gdLst>
              <a:ahLst/>
              <a:cxnLst>
                <a:cxn ang="T10">
                  <a:pos x="T0" y="T1"/>
                </a:cxn>
                <a:cxn ang="T11">
                  <a:pos x="T2" y="T3"/>
                </a:cxn>
                <a:cxn ang="T12">
                  <a:pos x="T4" y="T5"/>
                </a:cxn>
                <a:cxn ang="T13">
                  <a:pos x="T6" y="T7"/>
                </a:cxn>
                <a:cxn ang="T14">
                  <a:pos x="T8" y="T9"/>
                </a:cxn>
              </a:cxnLst>
              <a:rect l="T15" t="T16" r="T17" b="T18"/>
              <a:pathLst>
                <a:path w="33" h="61">
                  <a:moveTo>
                    <a:pt x="1" y="5"/>
                  </a:moveTo>
                  <a:cubicBezTo>
                    <a:pt x="5" y="24"/>
                    <a:pt x="14" y="43"/>
                    <a:pt x="26" y="58"/>
                  </a:cubicBezTo>
                  <a:cubicBezTo>
                    <a:pt x="29" y="61"/>
                    <a:pt x="33" y="57"/>
                    <a:pt x="31" y="54"/>
                  </a:cubicBezTo>
                  <a:cubicBezTo>
                    <a:pt x="19" y="39"/>
                    <a:pt x="11" y="22"/>
                    <a:pt x="7" y="4"/>
                  </a:cubicBezTo>
                  <a:cubicBezTo>
                    <a:pt x="6" y="0"/>
                    <a:pt x="0" y="2"/>
                    <a:pt x="1" y="5"/>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 name="Freeform 23">
              <a:extLst>
                <a:ext uri="{FF2B5EF4-FFF2-40B4-BE49-F238E27FC236}">
                  <a16:creationId xmlns="" xmlns:a16="http://schemas.microsoft.com/office/drawing/2014/main" id="{0F363B2B-DD4B-48EF-9AEB-4859450EB2A4}"/>
                </a:ext>
              </a:extLst>
            </p:cNvPr>
            <p:cNvSpPr>
              <a:spLocks noChangeArrowheads="1"/>
            </p:cNvSpPr>
            <p:nvPr/>
          </p:nvSpPr>
          <p:spPr bwMode="auto">
            <a:xfrm>
              <a:off x="9670257" y="4051114"/>
              <a:ext cx="131587" cy="55678"/>
            </a:xfrm>
            <a:custGeom>
              <a:avLst/>
              <a:gdLst>
                <a:gd name="T0" fmla="*/ 2147483647 w 50"/>
                <a:gd name="T1" fmla="*/ 2147483647 h 26"/>
                <a:gd name="T2" fmla="*/ 2147483647 w 50"/>
                <a:gd name="T3" fmla="*/ 2147483647 h 26"/>
                <a:gd name="T4" fmla="*/ 2147483647 w 50"/>
                <a:gd name="T5" fmla="*/ 2147483647 h 26"/>
                <a:gd name="T6" fmla="*/ 2147483647 w 50"/>
                <a:gd name="T7" fmla="*/ 2147483647 h 26"/>
                <a:gd name="T8" fmla="*/ 2147483647 w 50"/>
                <a:gd name="T9" fmla="*/ 2147483647 h 26"/>
                <a:gd name="T10" fmla="*/ 0 60000 65536"/>
                <a:gd name="T11" fmla="*/ 0 60000 65536"/>
                <a:gd name="T12" fmla="*/ 0 60000 65536"/>
                <a:gd name="T13" fmla="*/ 0 60000 65536"/>
                <a:gd name="T14" fmla="*/ 0 60000 65536"/>
                <a:gd name="T15" fmla="*/ 0 w 50"/>
                <a:gd name="T16" fmla="*/ 0 h 26"/>
                <a:gd name="T17" fmla="*/ 50 w 50"/>
                <a:gd name="T18" fmla="*/ 26 h 26"/>
              </a:gdLst>
              <a:ahLst/>
              <a:cxnLst>
                <a:cxn ang="T10">
                  <a:pos x="T0" y="T1"/>
                </a:cxn>
                <a:cxn ang="T11">
                  <a:pos x="T2" y="T3"/>
                </a:cxn>
                <a:cxn ang="T12">
                  <a:pos x="T4" y="T5"/>
                </a:cxn>
                <a:cxn ang="T13">
                  <a:pos x="T6" y="T7"/>
                </a:cxn>
                <a:cxn ang="T14">
                  <a:pos x="T8" y="T9"/>
                </a:cxn>
              </a:cxnLst>
              <a:rect l="T15" t="T16" r="T17" b="T18"/>
              <a:pathLst>
                <a:path w="50" h="26">
                  <a:moveTo>
                    <a:pt x="7" y="23"/>
                  </a:moveTo>
                  <a:cubicBezTo>
                    <a:pt x="16" y="14"/>
                    <a:pt x="32" y="6"/>
                    <a:pt x="45" y="10"/>
                  </a:cubicBezTo>
                  <a:cubicBezTo>
                    <a:pt x="48" y="11"/>
                    <a:pt x="50" y="5"/>
                    <a:pt x="46" y="4"/>
                  </a:cubicBezTo>
                  <a:cubicBezTo>
                    <a:pt x="31" y="0"/>
                    <a:pt x="13" y="8"/>
                    <a:pt x="2" y="19"/>
                  </a:cubicBezTo>
                  <a:cubicBezTo>
                    <a:pt x="0" y="22"/>
                    <a:pt x="4" y="26"/>
                    <a:pt x="7" y="23"/>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5" name="Freeform 24">
              <a:extLst>
                <a:ext uri="{FF2B5EF4-FFF2-40B4-BE49-F238E27FC236}">
                  <a16:creationId xmlns="" xmlns:a16="http://schemas.microsoft.com/office/drawing/2014/main" id="{8F993CA8-D4A3-44B2-AB8C-0759A6738D79}"/>
                </a:ext>
              </a:extLst>
            </p:cNvPr>
            <p:cNvSpPr>
              <a:spLocks noChangeArrowheads="1"/>
            </p:cNvSpPr>
            <p:nvPr/>
          </p:nvSpPr>
          <p:spPr bwMode="auto">
            <a:xfrm>
              <a:off x="9659646" y="4009871"/>
              <a:ext cx="44571" cy="30933"/>
            </a:xfrm>
            <a:custGeom>
              <a:avLst/>
              <a:gdLst>
                <a:gd name="T0" fmla="*/ 2147483647 w 17"/>
                <a:gd name="T1" fmla="*/ 2147483647 h 14"/>
                <a:gd name="T2" fmla="*/ 2147483647 w 17"/>
                <a:gd name="T3" fmla="*/ 2147483647 h 14"/>
                <a:gd name="T4" fmla="*/ 2147483647 w 17"/>
                <a:gd name="T5" fmla="*/ 2147483647 h 14"/>
                <a:gd name="T6" fmla="*/ 2147483647 w 17"/>
                <a:gd name="T7" fmla="*/ 2147483647 h 14"/>
                <a:gd name="T8" fmla="*/ 2147483647 w 17"/>
                <a:gd name="T9" fmla="*/ 2147483647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7" y="12"/>
                  </a:moveTo>
                  <a:cubicBezTo>
                    <a:pt x="9" y="10"/>
                    <a:pt x="11" y="8"/>
                    <a:pt x="13" y="8"/>
                  </a:cubicBezTo>
                  <a:cubicBezTo>
                    <a:pt x="17" y="6"/>
                    <a:pt x="15" y="0"/>
                    <a:pt x="11" y="2"/>
                  </a:cubicBezTo>
                  <a:cubicBezTo>
                    <a:pt x="8" y="3"/>
                    <a:pt x="5" y="5"/>
                    <a:pt x="3" y="7"/>
                  </a:cubicBezTo>
                  <a:cubicBezTo>
                    <a:pt x="0" y="10"/>
                    <a:pt x="4" y="14"/>
                    <a:pt x="7" y="12"/>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6" name="Freeform 41">
              <a:extLst>
                <a:ext uri="{FF2B5EF4-FFF2-40B4-BE49-F238E27FC236}">
                  <a16:creationId xmlns="" xmlns:a16="http://schemas.microsoft.com/office/drawing/2014/main" id="{91445810-D8D4-41FF-BD18-7F3AE831A61A}"/>
                </a:ext>
              </a:extLst>
            </p:cNvPr>
            <p:cNvSpPr>
              <a:spLocks noChangeArrowheads="1"/>
            </p:cNvSpPr>
            <p:nvPr/>
          </p:nvSpPr>
          <p:spPr bwMode="auto">
            <a:xfrm>
              <a:off x="2290763" y="6241108"/>
              <a:ext cx="1322240" cy="624830"/>
            </a:xfrm>
            <a:custGeom>
              <a:avLst/>
              <a:gdLst>
                <a:gd name="T0" fmla="*/ 2147483647 w 502"/>
                <a:gd name="T1" fmla="*/ 2147483647 h 286"/>
                <a:gd name="T2" fmla="*/ 2147483647 w 502"/>
                <a:gd name="T3" fmla="*/ 2147483647 h 286"/>
                <a:gd name="T4" fmla="*/ 2147483647 w 502"/>
                <a:gd name="T5" fmla="*/ 2147483647 h 286"/>
                <a:gd name="T6" fmla="*/ 2147483647 w 502"/>
                <a:gd name="T7" fmla="*/ 2147483647 h 286"/>
                <a:gd name="T8" fmla="*/ 0 w 502"/>
                <a:gd name="T9" fmla="*/ 2147483647 h 286"/>
                <a:gd name="T10" fmla="*/ 2147483647 w 502"/>
                <a:gd name="T11" fmla="*/ 2147483647 h 286"/>
                <a:gd name="T12" fmla="*/ 2147483647 w 502"/>
                <a:gd name="T13" fmla="*/ 2147483647 h 286"/>
                <a:gd name="T14" fmla="*/ 0 60000 65536"/>
                <a:gd name="T15" fmla="*/ 0 60000 65536"/>
                <a:gd name="T16" fmla="*/ 0 60000 65536"/>
                <a:gd name="T17" fmla="*/ 0 60000 65536"/>
                <a:gd name="T18" fmla="*/ 0 60000 65536"/>
                <a:gd name="T19" fmla="*/ 0 60000 65536"/>
                <a:gd name="T20" fmla="*/ 0 60000 65536"/>
                <a:gd name="T21" fmla="*/ 0 w 502"/>
                <a:gd name="T22" fmla="*/ 0 h 286"/>
                <a:gd name="T23" fmla="*/ 502 w 502"/>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2" h="286">
                  <a:moveTo>
                    <a:pt x="491" y="43"/>
                  </a:moveTo>
                  <a:cubicBezTo>
                    <a:pt x="487" y="25"/>
                    <a:pt x="412" y="16"/>
                    <a:pt x="360" y="11"/>
                  </a:cubicBezTo>
                  <a:cubicBezTo>
                    <a:pt x="323" y="8"/>
                    <a:pt x="244" y="5"/>
                    <a:pt x="221" y="7"/>
                  </a:cubicBezTo>
                  <a:cubicBezTo>
                    <a:pt x="198" y="10"/>
                    <a:pt x="64" y="0"/>
                    <a:pt x="46" y="23"/>
                  </a:cubicBezTo>
                  <a:cubicBezTo>
                    <a:pt x="38" y="34"/>
                    <a:pt x="19" y="158"/>
                    <a:pt x="0" y="286"/>
                  </a:cubicBezTo>
                  <a:cubicBezTo>
                    <a:pt x="502" y="286"/>
                    <a:pt x="502" y="286"/>
                    <a:pt x="502" y="286"/>
                  </a:cubicBezTo>
                  <a:cubicBezTo>
                    <a:pt x="497" y="158"/>
                    <a:pt x="493" y="50"/>
                    <a:pt x="491" y="43"/>
                  </a:cubicBezTo>
                  <a:close/>
                </a:path>
              </a:pathLst>
            </a:custGeom>
            <a:solidFill>
              <a:srgbClr val="F88A4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7" name="Freeform 42">
              <a:extLst>
                <a:ext uri="{FF2B5EF4-FFF2-40B4-BE49-F238E27FC236}">
                  <a16:creationId xmlns="" xmlns:a16="http://schemas.microsoft.com/office/drawing/2014/main" id="{8CBC6A8E-5F71-486A-87BF-6FB293593D5F}"/>
                </a:ext>
              </a:extLst>
            </p:cNvPr>
            <p:cNvSpPr>
              <a:spLocks noChangeArrowheads="1"/>
            </p:cNvSpPr>
            <p:nvPr/>
          </p:nvSpPr>
          <p:spPr bwMode="auto">
            <a:xfrm>
              <a:off x="9233048" y="6241108"/>
              <a:ext cx="1322240" cy="624830"/>
            </a:xfrm>
            <a:custGeom>
              <a:avLst/>
              <a:gdLst>
                <a:gd name="T0" fmla="*/ 2147483647 w 502"/>
                <a:gd name="T1" fmla="*/ 2147483647 h 286"/>
                <a:gd name="T2" fmla="*/ 2147483647 w 502"/>
                <a:gd name="T3" fmla="*/ 2147483647 h 286"/>
                <a:gd name="T4" fmla="*/ 2147483647 w 502"/>
                <a:gd name="T5" fmla="*/ 2147483647 h 286"/>
                <a:gd name="T6" fmla="*/ 2147483647 w 502"/>
                <a:gd name="T7" fmla="*/ 2147483647 h 286"/>
                <a:gd name="T8" fmla="*/ 0 w 502"/>
                <a:gd name="T9" fmla="*/ 2147483647 h 286"/>
                <a:gd name="T10" fmla="*/ 2147483647 w 502"/>
                <a:gd name="T11" fmla="*/ 2147483647 h 286"/>
                <a:gd name="T12" fmla="*/ 2147483647 w 502"/>
                <a:gd name="T13" fmla="*/ 2147483647 h 286"/>
                <a:gd name="T14" fmla="*/ 0 60000 65536"/>
                <a:gd name="T15" fmla="*/ 0 60000 65536"/>
                <a:gd name="T16" fmla="*/ 0 60000 65536"/>
                <a:gd name="T17" fmla="*/ 0 60000 65536"/>
                <a:gd name="T18" fmla="*/ 0 60000 65536"/>
                <a:gd name="T19" fmla="*/ 0 60000 65536"/>
                <a:gd name="T20" fmla="*/ 0 60000 65536"/>
                <a:gd name="T21" fmla="*/ 0 w 502"/>
                <a:gd name="T22" fmla="*/ 0 h 286"/>
                <a:gd name="T23" fmla="*/ 502 w 502"/>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2" h="286">
                  <a:moveTo>
                    <a:pt x="456" y="23"/>
                  </a:moveTo>
                  <a:cubicBezTo>
                    <a:pt x="439" y="0"/>
                    <a:pt x="304" y="10"/>
                    <a:pt x="281" y="7"/>
                  </a:cubicBezTo>
                  <a:cubicBezTo>
                    <a:pt x="258" y="5"/>
                    <a:pt x="179" y="9"/>
                    <a:pt x="142" y="12"/>
                  </a:cubicBezTo>
                  <a:cubicBezTo>
                    <a:pt x="90" y="16"/>
                    <a:pt x="16" y="25"/>
                    <a:pt x="11" y="43"/>
                  </a:cubicBezTo>
                  <a:cubicBezTo>
                    <a:pt x="10" y="50"/>
                    <a:pt x="5" y="158"/>
                    <a:pt x="0" y="286"/>
                  </a:cubicBezTo>
                  <a:cubicBezTo>
                    <a:pt x="502" y="286"/>
                    <a:pt x="502" y="286"/>
                    <a:pt x="502" y="286"/>
                  </a:cubicBezTo>
                  <a:cubicBezTo>
                    <a:pt x="484" y="158"/>
                    <a:pt x="464" y="34"/>
                    <a:pt x="456" y="23"/>
                  </a:cubicBezTo>
                  <a:close/>
                </a:path>
              </a:pathLst>
            </a:custGeom>
            <a:solidFill>
              <a:srgbClr val="F88A4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Tree>
    <p:extLst>
      <p:ext uri="{BB962C8B-B14F-4D97-AF65-F5344CB8AC3E}">
        <p14:creationId xmlns:p14="http://schemas.microsoft.com/office/powerpoint/2010/main" val="22214630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5</a:t>
            </a:r>
            <a:r>
              <a:rPr lang="zh-CN" altLang="en-US" dirty="0"/>
              <a:t>章  云计算管理平台</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5.3.1 </a:t>
            </a:r>
            <a:r>
              <a:rPr lang="en-US" altLang="zh-CN" dirty="0" err="1"/>
              <a:t>Docker</a:t>
            </a:r>
            <a:r>
              <a:rPr lang="zh-CN" altLang="en-US" dirty="0"/>
              <a:t>技术概述</a:t>
            </a:r>
            <a:endParaRPr lang="zh-CN" altLang="en-US" dirty="0"/>
          </a:p>
        </p:txBody>
      </p:sp>
      <p:sp>
        <p:nvSpPr>
          <p:cNvPr id="2" name="文本框 1"/>
          <p:cNvSpPr txBox="1"/>
          <p:nvPr/>
        </p:nvSpPr>
        <p:spPr>
          <a:xfrm>
            <a:off x="1613541" y="2439194"/>
            <a:ext cx="6924034" cy="3477875"/>
          </a:xfrm>
          <a:prstGeom prst="rect">
            <a:avLst/>
          </a:prstGeom>
          <a:noFill/>
        </p:spPr>
        <p:txBody>
          <a:bodyPr wrap="square" rtlCol="0" anchor="t">
            <a:spAutoFit/>
          </a:bodyPr>
          <a:lstStyle/>
          <a:p>
            <a:pPr indent="457200"/>
            <a:r>
              <a:rPr lang="en-US" altLang="zh-CN" sz="2000" dirty="0" err="1"/>
              <a:t>Docker</a:t>
            </a:r>
            <a:r>
              <a:rPr lang="zh-CN" altLang="en-US" sz="2000" dirty="0"/>
              <a:t>容器能够帮助开发人员、系统管理员和项目工程师在一个生产环节中协同工作。制订一套容器标准能够使系统管理员在更改容器的时候，开发人员不需要关心容器的变化，只需要专注于自己的应用程序代码即可。这样做的好处是隔离了开发和管理，简化了重新部署、调试等琐碎工作，减小了开发和部署的成本，极大地提高了工作效率。</a:t>
            </a:r>
          </a:p>
          <a:p>
            <a:pPr indent="457200"/>
            <a:r>
              <a:rPr lang="en-US" altLang="zh-CN" sz="2000" dirty="0"/>
              <a:t>1</a:t>
            </a:r>
            <a:r>
              <a:rPr lang="zh-CN" altLang="en-US" sz="2000" dirty="0"/>
              <a:t>．</a:t>
            </a:r>
            <a:r>
              <a:rPr lang="en-US" altLang="zh-CN" sz="2000" dirty="0" err="1"/>
              <a:t>Docker</a:t>
            </a:r>
            <a:r>
              <a:rPr lang="zh-CN" altLang="en-US" sz="2000" dirty="0"/>
              <a:t>的发展历程</a:t>
            </a:r>
          </a:p>
          <a:p>
            <a:pPr indent="457200"/>
            <a:r>
              <a:rPr lang="en-US" altLang="zh-CN" sz="2000" dirty="0"/>
              <a:t>2</a:t>
            </a:r>
            <a:r>
              <a:rPr lang="zh-CN" altLang="en-US" sz="2000" dirty="0"/>
              <a:t>．</a:t>
            </a:r>
            <a:r>
              <a:rPr lang="en-US" altLang="zh-CN" sz="2000" dirty="0" err="1"/>
              <a:t>Docker</a:t>
            </a:r>
            <a:r>
              <a:rPr lang="zh-CN" altLang="en-US" sz="2000" dirty="0"/>
              <a:t>的定义</a:t>
            </a:r>
          </a:p>
          <a:p>
            <a:pPr indent="457200"/>
            <a:r>
              <a:rPr lang="en-US" altLang="zh-CN" sz="2000" dirty="0"/>
              <a:t>3</a:t>
            </a:r>
            <a:r>
              <a:rPr lang="zh-CN" altLang="en-US" sz="2000" dirty="0"/>
              <a:t>．</a:t>
            </a:r>
            <a:r>
              <a:rPr lang="en-US" altLang="zh-CN" sz="2000" dirty="0" err="1"/>
              <a:t>Docker</a:t>
            </a:r>
            <a:r>
              <a:rPr lang="zh-CN" altLang="en-US" sz="2000" dirty="0"/>
              <a:t>的优势</a:t>
            </a:r>
          </a:p>
          <a:p>
            <a:pPr indent="457200"/>
            <a:r>
              <a:rPr lang="en-US" altLang="zh-CN" sz="2000" dirty="0"/>
              <a:t>4</a:t>
            </a:r>
            <a:r>
              <a:rPr lang="zh-CN" altLang="en-US" sz="2000" dirty="0"/>
              <a:t>．容器与虚拟机</a:t>
            </a:r>
          </a:p>
          <a:p>
            <a:pPr indent="457200"/>
            <a:r>
              <a:rPr lang="en-US" altLang="zh-CN" sz="2000" dirty="0"/>
              <a:t>5</a:t>
            </a:r>
            <a:r>
              <a:rPr lang="zh-CN" altLang="en-US" sz="2000" dirty="0"/>
              <a:t>．</a:t>
            </a:r>
            <a:r>
              <a:rPr lang="en-US" altLang="zh-CN" sz="2000" dirty="0" err="1"/>
              <a:t>Docker</a:t>
            </a:r>
            <a:r>
              <a:rPr lang="zh-CN" altLang="en-US" sz="2000" dirty="0"/>
              <a:t>的三大核心概念</a:t>
            </a:r>
            <a:endParaRPr lang="zh-CN" altLang="en-US" sz="20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6667" y="2591594"/>
            <a:ext cx="3776745" cy="2621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1258531093"/>
      </p:ext>
    </p:extLst>
  </p:cSld>
  <p:clrMapOvr>
    <a:masterClrMapping/>
  </p:clrMapOvr>
  <p:transition spd="slow">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5</a:t>
            </a:r>
            <a:r>
              <a:rPr lang="zh-CN" altLang="en-US" dirty="0"/>
              <a:t>章  云计算管理平台</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5.3.2 </a:t>
            </a:r>
            <a:r>
              <a:rPr lang="en-US" altLang="zh-CN" dirty="0" err="1"/>
              <a:t>Docker</a:t>
            </a:r>
            <a:r>
              <a:rPr lang="zh-CN" altLang="en-US" dirty="0"/>
              <a:t>架构与应用</a:t>
            </a:r>
            <a:endParaRPr lang="zh-CN" altLang="en-US" dirty="0"/>
          </a:p>
        </p:txBody>
      </p:sp>
      <p:sp>
        <p:nvSpPr>
          <p:cNvPr id="2" name="文本框 1"/>
          <p:cNvSpPr txBox="1"/>
          <p:nvPr/>
        </p:nvSpPr>
        <p:spPr>
          <a:xfrm>
            <a:off x="1613541" y="2600493"/>
            <a:ext cx="10276834" cy="2862322"/>
          </a:xfrm>
          <a:prstGeom prst="rect">
            <a:avLst/>
          </a:prstGeom>
          <a:noFill/>
        </p:spPr>
        <p:txBody>
          <a:bodyPr wrap="square" rtlCol="0" anchor="t">
            <a:spAutoFit/>
          </a:bodyPr>
          <a:lstStyle/>
          <a:p>
            <a:pPr indent="457200"/>
            <a:r>
              <a:rPr lang="en-US" altLang="zh-CN" sz="2000" dirty="0" err="1"/>
              <a:t>Docker</a:t>
            </a:r>
            <a:r>
              <a:rPr lang="zh-CN" altLang="en-US" sz="2000" dirty="0"/>
              <a:t>引擎是用来运行和管理容器的核心软件，它是目前主流的容器引擎，如图</a:t>
            </a:r>
            <a:r>
              <a:rPr lang="en-US" altLang="zh-CN" sz="2000" dirty="0"/>
              <a:t>5.130</a:t>
            </a:r>
            <a:r>
              <a:rPr lang="zh-CN" altLang="en-US" sz="2000" dirty="0"/>
              <a:t>所示，通常人们会简单地将其称为</a:t>
            </a:r>
            <a:r>
              <a:rPr lang="en-US" altLang="zh-CN" sz="2000" dirty="0" err="1"/>
              <a:t>Docker</a:t>
            </a:r>
            <a:r>
              <a:rPr lang="zh-CN" altLang="en-US" sz="2000" dirty="0"/>
              <a:t>或 </a:t>
            </a:r>
            <a:r>
              <a:rPr lang="en-US" altLang="zh-CN" sz="2000" dirty="0" err="1"/>
              <a:t>Docker</a:t>
            </a:r>
            <a:r>
              <a:rPr lang="zh-CN" altLang="en-US" sz="2000" dirty="0"/>
              <a:t>平台。</a:t>
            </a:r>
            <a:r>
              <a:rPr lang="en-US" altLang="zh-CN" sz="2000" dirty="0" err="1"/>
              <a:t>Docker</a:t>
            </a:r>
            <a:r>
              <a:rPr lang="zh-CN" altLang="en-US" sz="2000" dirty="0"/>
              <a:t>引擎由如下主要的组件构成：</a:t>
            </a:r>
            <a:r>
              <a:rPr lang="en-US" altLang="zh-CN" sz="2000" dirty="0" err="1"/>
              <a:t>Docker</a:t>
            </a:r>
            <a:r>
              <a:rPr lang="zh-CN" altLang="en-US" sz="2000" dirty="0"/>
              <a:t>客户端（</a:t>
            </a:r>
            <a:r>
              <a:rPr lang="en-US" altLang="zh-CN" sz="2000" dirty="0" err="1"/>
              <a:t>Docker</a:t>
            </a:r>
            <a:r>
              <a:rPr lang="en-US" altLang="zh-CN" sz="2000" dirty="0"/>
              <a:t> Client</a:t>
            </a:r>
            <a:r>
              <a:rPr lang="zh-CN" altLang="en-US" sz="2000" dirty="0"/>
              <a:t>）、</a:t>
            </a:r>
            <a:r>
              <a:rPr lang="en-US" altLang="zh-CN" sz="2000" dirty="0" err="1"/>
              <a:t>Docker</a:t>
            </a:r>
            <a:r>
              <a:rPr lang="zh-CN" altLang="en-US" sz="2000" dirty="0"/>
              <a:t>守护进程（</a:t>
            </a:r>
            <a:r>
              <a:rPr lang="en-US" altLang="zh-CN" sz="2000" dirty="0" err="1"/>
              <a:t>Docker</a:t>
            </a:r>
            <a:r>
              <a:rPr lang="en-US" altLang="zh-CN" sz="2000" dirty="0"/>
              <a:t> Daemon</a:t>
            </a:r>
            <a:r>
              <a:rPr lang="zh-CN" altLang="en-US" sz="2000" dirty="0"/>
              <a:t>）、架构式的网络系统（</a:t>
            </a:r>
            <a:r>
              <a:rPr lang="en-US" altLang="zh-CN" sz="2000" dirty="0"/>
              <a:t>Representational State Transfer</a:t>
            </a:r>
            <a:r>
              <a:rPr lang="zh-CN" altLang="en-US" sz="2000" dirty="0"/>
              <a:t>，</a:t>
            </a:r>
            <a:r>
              <a:rPr lang="en-US" altLang="zh-CN" sz="2000" dirty="0"/>
              <a:t>REST</a:t>
            </a:r>
            <a:r>
              <a:rPr lang="zh-CN" altLang="en-US" sz="2000" dirty="0"/>
              <a:t>）</a:t>
            </a:r>
            <a:r>
              <a:rPr lang="en-US" altLang="zh-CN" sz="2000" dirty="0"/>
              <a:t>API</a:t>
            </a:r>
            <a:r>
              <a:rPr lang="zh-CN" altLang="en-US" sz="2000" dirty="0"/>
              <a:t>，它们共同负责容器的创建和运行，包括容器管理、网络管理、镜像管理和卷管理等。</a:t>
            </a:r>
          </a:p>
          <a:p>
            <a:pPr indent="457200"/>
            <a:r>
              <a:rPr lang="en-US" altLang="zh-CN" sz="2000" dirty="0"/>
              <a:t>1</a:t>
            </a:r>
            <a:r>
              <a:rPr lang="zh-CN" altLang="en-US" sz="2000" dirty="0"/>
              <a:t>．</a:t>
            </a:r>
            <a:r>
              <a:rPr lang="en-US" altLang="zh-CN" sz="2000" dirty="0" err="1"/>
              <a:t>Docker</a:t>
            </a:r>
            <a:r>
              <a:rPr lang="zh-CN" altLang="en-US" sz="2000" dirty="0"/>
              <a:t>的架构</a:t>
            </a:r>
          </a:p>
          <a:p>
            <a:pPr indent="457200"/>
            <a:r>
              <a:rPr lang="en-US" altLang="zh-CN" sz="2000" dirty="0"/>
              <a:t>2</a:t>
            </a:r>
            <a:r>
              <a:rPr lang="zh-CN" altLang="en-US" sz="2000" dirty="0"/>
              <a:t>．</a:t>
            </a:r>
            <a:r>
              <a:rPr lang="en-US" altLang="zh-CN" sz="2000" dirty="0" err="1"/>
              <a:t>Docker</a:t>
            </a:r>
            <a:r>
              <a:rPr lang="zh-CN" altLang="en-US" sz="2000" dirty="0"/>
              <a:t>底层技术</a:t>
            </a:r>
          </a:p>
          <a:p>
            <a:pPr indent="457200"/>
            <a:r>
              <a:rPr lang="en-US" altLang="zh-CN" sz="2000" dirty="0"/>
              <a:t>3</a:t>
            </a:r>
            <a:r>
              <a:rPr lang="zh-CN" altLang="en-US" sz="2000" dirty="0"/>
              <a:t>．</a:t>
            </a:r>
            <a:r>
              <a:rPr lang="en-US" altLang="zh-CN" sz="2000" dirty="0" err="1"/>
              <a:t>Docker</a:t>
            </a:r>
            <a:r>
              <a:rPr lang="zh-CN" altLang="en-US" sz="2000" dirty="0"/>
              <a:t>的功能</a:t>
            </a:r>
          </a:p>
          <a:p>
            <a:pPr indent="457200"/>
            <a:r>
              <a:rPr lang="en-US" altLang="zh-CN" sz="2000" dirty="0"/>
              <a:t>4</a:t>
            </a:r>
            <a:r>
              <a:rPr lang="zh-CN" altLang="en-US" sz="2000" dirty="0"/>
              <a:t>．</a:t>
            </a:r>
            <a:r>
              <a:rPr lang="en-US" altLang="zh-CN" sz="2000" dirty="0" err="1"/>
              <a:t>Docker</a:t>
            </a:r>
            <a:r>
              <a:rPr lang="zh-CN" altLang="en-US" sz="2000" dirty="0"/>
              <a:t>的应用</a:t>
            </a:r>
            <a:endParaRPr lang="zh-CN" altLang="en-US" sz="2000" dirty="0"/>
          </a:p>
        </p:txBody>
      </p:sp>
      <p:pic>
        <p:nvPicPr>
          <p:cNvPr id="7"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grpSp>
        <p:nvGrpSpPr>
          <p:cNvPr id="8" name="组合 7"/>
          <p:cNvGrpSpPr/>
          <p:nvPr/>
        </p:nvGrpSpPr>
        <p:grpSpPr>
          <a:xfrm>
            <a:off x="841375" y="5487035"/>
            <a:ext cx="10226040" cy="1123950"/>
            <a:chOff x="1325" y="8641"/>
            <a:chExt cx="16104" cy="1770"/>
          </a:xfrm>
        </p:grpSpPr>
        <p:sp>
          <p:nvSpPr>
            <p:cNvPr id="9" name="矩形 8"/>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0575" y="4191794"/>
            <a:ext cx="33718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1878962"/>
      </p:ext>
    </p:extLst>
  </p:cSld>
  <p:clrMapOvr>
    <a:masterClrMapping/>
  </p:clrMapOvr>
  <p:transition spd="slow">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946775" y="3270785"/>
            <a:ext cx="5724644" cy="1226170"/>
          </a:xfrm>
          <a:prstGeom prst="rect">
            <a:avLst/>
          </a:prstGeom>
          <a:noFill/>
        </p:spPr>
        <p:txBody>
          <a:bodyPr wrap="none" rtlCol="0" anchor="t">
            <a:spAutoFit/>
          </a:bodyPr>
          <a:lstStyle/>
          <a:p>
            <a:pPr fontAlgn="auto">
              <a:lnSpc>
                <a:spcPct val="110000"/>
              </a:lnSpc>
            </a:pPr>
            <a:r>
              <a:rPr lang="zh-CN" altLang="en-US" sz="7200" dirty="0">
                <a:cs typeface="+mn-ea"/>
                <a:sym typeface="+mn-lt"/>
              </a:rPr>
              <a:t>感谢您的观看</a:t>
            </a:r>
          </a:p>
        </p:txBody>
      </p:sp>
      <p:sp>
        <p:nvSpPr>
          <p:cNvPr id="7" name="文本框 6"/>
          <p:cNvSpPr txBox="1"/>
          <p:nvPr/>
        </p:nvSpPr>
        <p:spPr>
          <a:xfrm>
            <a:off x="6026134" y="4362190"/>
            <a:ext cx="5669957" cy="322020"/>
          </a:xfrm>
          <a:prstGeom prst="rect">
            <a:avLst/>
          </a:prstGeom>
          <a:noFill/>
        </p:spPr>
        <p:txBody>
          <a:bodyPr wrap="square" rtlCol="0" anchor="t">
            <a:spAutoFit/>
          </a:bodyPr>
          <a:lstStyle/>
          <a:p>
            <a:pPr marL="0" marR="0" lvl="0" indent="0" algn="dist" defTabSz="914583" rtl="0" eaLnBrk="1" fontAlgn="auto" latinLnBrk="0" hangingPunct="1">
              <a:lnSpc>
                <a:spcPct val="100000"/>
              </a:lnSpc>
              <a:spcBef>
                <a:spcPts val="0"/>
              </a:spcBef>
              <a:spcAft>
                <a:spcPts val="0"/>
              </a:spcAft>
              <a:buClrTx/>
              <a:buSzTx/>
              <a:buFontTx/>
              <a:buNone/>
              <a:tabLst/>
              <a:defRPr/>
            </a:pPr>
            <a:r>
              <a:rPr kumimoji="0" lang="en-US" altLang="zh-CN" sz="1500" b="0" i="0" u="none" strike="noStrike" kern="1200" cap="none" spc="0" normalizeH="0" baseline="0" noProof="0" dirty="0">
                <a:ln>
                  <a:noFill/>
                </a:ln>
                <a:solidFill>
                  <a:prstClr val="black">
                    <a:lumMod val="65000"/>
                    <a:lumOff val="35000"/>
                  </a:prstClr>
                </a:solidFill>
                <a:effectLst/>
                <a:uLnTx/>
                <a:uFillTx/>
                <a:latin typeface="微软雅黑"/>
                <a:ea typeface="微软雅黑"/>
                <a:cs typeface="+mn-ea"/>
                <a:sym typeface="+mn-lt"/>
              </a:rPr>
              <a:t>Foundations of Computer Network Technology</a:t>
            </a:r>
            <a:endParaRPr kumimoji="0" lang="zh-CN" altLang="en-US" sz="1500" b="0" i="0" u="none" strike="noStrike" kern="1200" cap="none" spc="0" normalizeH="0" baseline="0" noProof="0" dirty="0">
              <a:ln>
                <a:noFill/>
              </a:ln>
              <a:solidFill>
                <a:prstClr val="black">
                  <a:lumMod val="65000"/>
                  <a:lumOff val="35000"/>
                </a:prstClr>
              </a:solidFill>
              <a:effectLst/>
              <a:uLnTx/>
              <a:uFillTx/>
              <a:latin typeface="微软雅黑"/>
              <a:ea typeface="微软雅黑"/>
              <a:cs typeface="+mn-ea"/>
              <a:sym typeface="+mn-lt"/>
            </a:endParaRPr>
          </a:p>
        </p:txBody>
      </p:sp>
      <p:sp>
        <p:nvSpPr>
          <p:cNvPr id="8" name="文本框 7"/>
          <p:cNvSpPr txBox="1"/>
          <p:nvPr/>
        </p:nvSpPr>
        <p:spPr>
          <a:xfrm>
            <a:off x="8809097" y="5932909"/>
            <a:ext cx="2262158" cy="680507"/>
          </a:xfrm>
          <a:prstGeom prst="rect">
            <a:avLst/>
          </a:prstGeom>
          <a:noFill/>
        </p:spPr>
        <p:txBody>
          <a:bodyPr wrap="none" rtlCol="0" anchor="t">
            <a:spAutoFit/>
          </a:bodyPr>
          <a:lstStyle/>
          <a:p>
            <a:pPr defTabSz="914583">
              <a:lnSpc>
                <a:spcPct val="110000"/>
              </a:lnSpc>
            </a:pPr>
            <a:r>
              <a:rPr lang="zh-CN" altLang="en-US" sz="1800" dirty="0">
                <a:solidFill>
                  <a:prstClr val="white"/>
                </a:solidFill>
                <a:cs typeface="+mn-ea"/>
                <a:sym typeface="+mn-lt"/>
              </a:rPr>
              <a:t>云计算技术应用</a:t>
            </a:r>
            <a:r>
              <a:rPr lang="zh-CN" altLang="en-US" sz="1800" dirty="0" smtClean="0">
                <a:solidFill>
                  <a:prstClr val="white"/>
                </a:solidFill>
                <a:cs typeface="+mn-ea"/>
                <a:sym typeface="+mn-lt"/>
              </a:rPr>
              <a:t>基础</a:t>
            </a:r>
            <a:endParaRPr lang="en-US" altLang="zh-CN" sz="1800" dirty="0" smtClean="0">
              <a:solidFill>
                <a:prstClr val="white"/>
              </a:solidFill>
              <a:cs typeface="+mn-ea"/>
              <a:sym typeface="+mn-lt"/>
            </a:endParaRPr>
          </a:p>
          <a:p>
            <a:pPr defTabSz="914583">
              <a:lnSpc>
                <a:spcPct val="110000"/>
              </a:lnSpc>
            </a:pPr>
            <a:r>
              <a:rPr lang="zh-CN" altLang="en-US" sz="1800" dirty="0" smtClean="0">
                <a:solidFill>
                  <a:prstClr val="white"/>
                </a:solidFill>
                <a:cs typeface="+mn-ea"/>
                <a:sym typeface="+mn-lt"/>
              </a:rPr>
              <a:t>主编</a:t>
            </a:r>
            <a:r>
              <a:rPr lang="zh-CN" altLang="en-US" sz="1800" dirty="0">
                <a:solidFill>
                  <a:prstClr val="white"/>
                </a:solidFill>
                <a:cs typeface="+mn-ea"/>
                <a:sym typeface="+mn-lt"/>
              </a:rPr>
              <a:t>：崔升广</a:t>
            </a:r>
            <a:endParaRPr lang="en-US" altLang="zh-CN" sz="1800" dirty="0">
              <a:solidFill>
                <a:prstClr val="white"/>
              </a:solidFill>
              <a:cs typeface="+mn-ea"/>
              <a:sym typeface="+mn-lt"/>
            </a:endParaRPr>
          </a:p>
        </p:txBody>
      </p:sp>
      <p:sp>
        <p:nvSpPr>
          <p:cNvPr id="3" name="矩形 2"/>
          <p:cNvSpPr/>
          <p:nvPr/>
        </p:nvSpPr>
        <p:spPr>
          <a:xfrm>
            <a:off x="5931075" y="1677194"/>
            <a:ext cx="52578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0899695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37"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450" decel="100000" fill="hold"/>
                                        <p:tgtEl>
                                          <p:spTgt spid="8"/>
                                        </p:tgtEl>
                                        <p:attrNameLst>
                                          <p:attrName>ppt_y</p:attrName>
                                        </p:attrNameLst>
                                      </p:cBhvr>
                                      <p:tavLst>
                                        <p:tav tm="0">
                                          <p:val>
                                            <p:strVal val="#ppt_y+1"/>
                                          </p:val>
                                        </p:tav>
                                        <p:tav tm="100000">
                                          <p:val>
                                            <p:strVal val="#ppt_y-.03"/>
                                          </p:val>
                                        </p:tav>
                                      </p:tavLst>
                                    </p:anim>
                                    <p:anim calcmode="lin" valueType="num">
                                      <p:cBhvr>
                                        <p:cTn id="18"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5</a:t>
            </a:r>
            <a:r>
              <a:rPr lang="zh-CN" altLang="en-US" dirty="0"/>
              <a:t>章  云计算管理平台</a:t>
            </a:r>
            <a:endParaRPr lang="zh-CN" altLang="en-US" dirty="0"/>
          </a:p>
        </p:txBody>
      </p:sp>
      <p:grpSp>
        <p:nvGrpSpPr>
          <p:cNvPr id="43" name="组合 42"/>
          <p:cNvGrpSpPr/>
          <p:nvPr/>
        </p:nvGrpSpPr>
        <p:grpSpPr>
          <a:xfrm>
            <a:off x="993775" y="5746248"/>
            <a:ext cx="9551753" cy="926432"/>
            <a:chOff x="1325" y="8641"/>
            <a:chExt cx="16104" cy="1770"/>
          </a:xfrm>
        </p:grpSpPr>
        <p:sp>
          <p:nvSpPr>
            <p:cNvPr id="42" name="矩形 41"/>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
        <p:nvSpPr>
          <p:cNvPr id="17" name="文本占位符 15"/>
          <p:cNvSpPr txBox="1">
            <a:spLocks/>
          </p:cNvSpPr>
          <p:nvPr/>
        </p:nvSpPr>
        <p:spPr>
          <a:xfrm>
            <a:off x="2974975" y="1112360"/>
            <a:ext cx="3657600" cy="609600"/>
          </a:xfrm>
          <a:prstGeom prst="rect">
            <a:avLst/>
          </a:prstGeom>
        </p:spPr>
        <p:txBody>
          <a:bodyPr/>
          <a:lstStyle>
            <a:lvl1pPr marL="457200" indent="-457200" algn="l" defTabSz="1219200" rtl="0" eaLnBrk="1" latinLnBrk="0" hangingPunct="1">
              <a:spcBef>
                <a:spcPct val="20000"/>
              </a:spcBef>
              <a:buSzPct val="80000"/>
              <a:buFont typeface="Wingdings" pitchFamily="2" charset="2"/>
              <a:buChar char="l"/>
              <a:defRPr sz="2000" kern="1200">
                <a:solidFill>
                  <a:schemeClr val="tx1">
                    <a:lumMod val="75000"/>
                    <a:lumOff val="25000"/>
                  </a:schemeClr>
                </a:solidFill>
                <a:latin typeface="+mn-lt"/>
                <a:ea typeface="+mn-ea"/>
                <a:cs typeface="+mn-cs"/>
              </a:defRPr>
            </a:lvl1pPr>
            <a:lvl2pPr marL="991235" indent="-381000" algn="l" defTabSz="12192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2pPr>
            <a:lvl3pPr marL="15246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None/>
            </a:pPr>
            <a:r>
              <a:rPr lang="en-US" altLang="zh-CN" dirty="0">
                <a:latin typeface="微软雅黑" panose="020B0503020204020204" pitchFamily="34" charset="-122"/>
                <a:ea typeface="微软雅黑" panose="020B0503020204020204" pitchFamily="34" charset="-122"/>
              </a:rPr>
              <a:t>5.1  LINUX</a:t>
            </a:r>
            <a:r>
              <a:rPr lang="zh-CN" altLang="en-US" dirty="0">
                <a:latin typeface="微软雅黑" panose="020B0503020204020204" pitchFamily="34" charset="-122"/>
                <a:ea typeface="微软雅黑" panose="020B0503020204020204" pitchFamily="34" charset="-122"/>
              </a:rPr>
              <a:t>操作系统</a:t>
            </a:r>
            <a:endParaRPr lang="zh-CN" altLang="en-US" dirty="0"/>
          </a:p>
        </p:txBody>
      </p:sp>
      <p:grpSp>
        <p:nvGrpSpPr>
          <p:cNvPr id="15" name="组合 14">
            <a:extLst>
              <a:ext uri="{FF2B5EF4-FFF2-40B4-BE49-F238E27FC236}">
                <a16:creationId xmlns="" xmlns:a16="http://schemas.microsoft.com/office/drawing/2014/main" id="{53D4BEBF-E775-4E77-9BD3-C2318AEACBD4}"/>
              </a:ext>
            </a:extLst>
          </p:cNvPr>
          <p:cNvGrpSpPr>
            <a:grpSpLocks/>
          </p:cNvGrpSpPr>
          <p:nvPr/>
        </p:nvGrpSpPr>
        <p:grpSpPr bwMode="auto">
          <a:xfrm>
            <a:off x="2356829" y="2377347"/>
            <a:ext cx="7934037" cy="3372562"/>
            <a:chOff x="2290763" y="2182813"/>
            <a:chExt cx="8264525" cy="4683125"/>
          </a:xfrm>
        </p:grpSpPr>
        <p:sp>
          <p:nvSpPr>
            <p:cNvPr id="16" name="Freeform 5">
              <a:extLst>
                <a:ext uri="{FF2B5EF4-FFF2-40B4-BE49-F238E27FC236}">
                  <a16:creationId xmlns="" xmlns:a16="http://schemas.microsoft.com/office/drawing/2014/main" id="{DA41E17F-E29E-483E-B2E1-AEFABB947E31}"/>
                </a:ext>
              </a:extLst>
            </p:cNvPr>
            <p:cNvSpPr>
              <a:spLocks noChangeArrowheads="1"/>
            </p:cNvSpPr>
            <p:nvPr/>
          </p:nvSpPr>
          <p:spPr bwMode="auto">
            <a:xfrm>
              <a:off x="3441091" y="2182813"/>
              <a:ext cx="5980849" cy="3542760"/>
            </a:xfrm>
            <a:custGeom>
              <a:avLst/>
              <a:gdLst>
                <a:gd name="T0" fmla="*/ 2147483647 w 2269"/>
                <a:gd name="T1" fmla="*/ 2147483647 h 1621"/>
                <a:gd name="T2" fmla="*/ 2147483647 w 2269"/>
                <a:gd name="T3" fmla="*/ 2147483647 h 1621"/>
                <a:gd name="T4" fmla="*/ 2147483647 w 2269"/>
                <a:gd name="T5" fmla="*/ 2147483647 h 1621"/>
                <a:gd name="T6" fmla="*/ 0 w 2269"/>
                <a:gd name="T7" fmla="*/ 2147483647 h 1621"/>
                <a:gd name="T8" fmla="*/ 0 w 2269"/>
                <a:gd name="T9" fmla="*/ 2147483647 h 1621"/>
                <a:gd name="T10" fmla="*/ 2147483647 w 2269"/>
                <a:gd name="T11" fmla="*/ 0 h 1621"/>
                <a:gd name="T12" fmla="*/ 2147483647 w 2269"/>
                <a:gd name="T13" fmla="*/ 0 h 1621"/>
                <a:gd name="T14" fmla="*/ 2147483647 w 2269"/>
                <a:gd name="T15" fmla="*/ 2147483647 h 1621"/>
                <a:gd name="T16" fmla="*/ 2147483647 w 2269"/>
                <a:gd name="T17" fmla="*/ 2147483647 h 16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69"/>
                <a:gd name="T28" fmla="*/ 0 h 1621"/>
                <a:gd name="T29" fmla="*/ 2269 w 2269"/>
                <a:gd name="T30" fmla="*/ 1621 h 16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69" h="1621">
                  <a:moveTo>
                    <a:pt x="2269" y="1496"/>
                  </a:moveTo>
                  <a:cubicBezTo>
                    <a:pt x="2269" y="1576"/>
                    <a:pt x="2224" y="1621"/>
                    <a:pt x="2144" y="1621"/>
                  </a:cubicBezTo>
                  <a:cubicBezTo>
                    <a:pt x="125" y="1621"/>
                    <a:pt x="125" y="1621"/>
                    <a:pt x="125" y="1621"/>
                  </a:cubicBezTo>
                  <a:cubicBezTo>
                    <a:pt x="44" y="1621"/>
                    <a:pt x="0" y="1576"/>
                    <a:pt x="0" y="1496"/>
                  </a:cubicBezTo>
                  <a:cubicBezTo>
                    <a:pt x="0" y="124"/>
                    <a:pt x="0" y="124"/>
                    <a:pt x="0" y="124"/>
                  </a:cubicBezTo>
                  <a:cubicBezTo>
                    <a:pt x="0" y="44"/>
                    <a:pt x="44" y="0"/>
                    <a:pt x="125" y="0"/>
                  </a:cubicBezTo>
                  <a:cubicBezTo>
                    <a:pt x="2144" y="0"/>
                    <a:pt x="2144" y="0"/>
                    <a:pt x="2144" y="0"/>
                  </a:cubicBezTo>
                  <a:cubicBezTo>
                    <a:pt x="2224" y="0"/>
                    <a:pt x="2269" y="44"/>
                    <a:pt x="2269" y="124"/>
                  </a:cubicBezTo>
                  <a:lnTo>
                    <a:pt x="2269" y="1496"/>
                  </a:lnTo>
                  <a:close/>
                </a:path>
              </a:pathLst>
            </a:custGeom>
            <a:solidFill>
              <a:srgbClr val="1E1D3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8" name="Oval 7">
              <a:extLst>
                <a:ext uri="{FF2B5EF4-FFF2-40B4-BE49-F238E27FC236}">
                  <a16:creationId xmlns="" xmlns:a16="http://schemas.microsoft.com/office/drawing/2014/main" id="{DEDC5A2F-3C0F-41BD-AFDE-9F98BAF27803}"/>
                </a:ext>
              </a:extLst>
            </p:cNvPr>
            <p:cNvSpPr>
              <a:spLocks noChangeArrowheads="1"/>
            </p:cNvSpPr>
            <p:nvPr/>
          </p:nvSpPr>
          <p:spPr bwMode="auto">
            <a:xfrm>
              <a:off x="3651205" y="3508770"/>
              <a:ext cx="40326" cy="35057"/>
            </a:xfrm>
            <a:prstGeom prst="ellipse">
              <a:avLst/>
            </a:prstGeom>
            <a:solidFill>
              <a:srgbClr val="4F535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eaLnBrk="1" hangingPunct="1"/>
              <a:endParaRPr lang="zh-CN" altLang="zh-CN"/>
            </a:p>
          </p:txBody>
        </p:sp>
        <p:sp>
          <p:nvSpPr>
            <p:cNvPr id="19" name="Freeform 8">
              <a:extLst>
                <a:ext uri="{FF2B5EF4-FFF2-40B4-BE49-F238E27FC236}">
                  <a16:creationId xmlns="" xmlns:a16="http://schemas.microsoft.com/office/drawing/2014/main" id="{919E7D9B-8409-484D-98FC-B9C863918478}"/>
                </a:ext>
              </a:extLst>
            </p:cNvPr>
            <p:cNvSpPr>
              <a:spLocks noChangeArrowheads="1"/>
            </p:cNvSpPr>
            <p:nvPr/>
          </p:nvSpPr>
          <p:spPr bwMode="auto">
            <a:xfrm>
              <a:off x="3908013" y="2570496"/>
              <a:ext cx="5030025" cy="2761209"/>
            </a:xfrm>
            <a:custGeom>
              <a:avLst/>
              <a:gdLst>
                <a:gd name="T0" fmla="*/ 2147483647 w 1908"/>
                <a:gd name="T1" fmla="*/ 2147483647 h 1264"/>
                <a:gd name="T2" fmla="*/ 2147483647 w 1908"/>
                <a:gd name="T3" fmla="*/ 2147483647 h 1264"/>
                <a:gd name="T4" fmla="*/ 2147483647 w 1908"/>
                <a:gd name="T5" fmla="*/ 2147483647 h 1264"/>
                <a:gd name="T6" fmla="*/ 0 w 1908"/>
                <a:gd name="T7" fmla="*/ 2147483647 h 1264"/>
                <a:gd name="T8" fmla="*/ 0 w 1908"/>
                <a:gd name="T9" fmla="*/ 2147483647 h 1264"/>
                <a:gd name="T10" fmla="*/ 2147483647 w 1908"/>
                <a:gd name="T11" fmla="*/ 0 h 1264"/>
                <a:gd name="T12" fmla="*/ 2147483647 w 1908"/>
                <a:gd name="T13" fmla="*/ 0 h 1264"/>
                <a:gd name="T14" fmla="*/ 2147483647 w 1908"/>
                <a:gd name="T15" fmla="*/ 2147483647 h 1264"/>
                <a:gd name="T16" fmla="*/ 2147483647 w 1908"/>
                <a:gd name="T17" fmla="*/ 2147483647 h 12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
                <a:gd name="T28" fmla="*/ 0 h 1264"/>
                <a:gd name="T29" fmla="*/ 1908 w 1908"/>
                <a:gd name="T30" fmla="*/ 1264 h 12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 h="1264">
                  <a:moveTo>
                    <a:pt x="1908" y="1256"/>
                  </a:moveTo>
                  <a:cubicBezTo>
                    <a:pt x="1908" y="1260"/>
                    <a:pt x="1905" y="1264"/>
                    <a:pt x="1900" y="1264"/>
                  </a:cubicBezTo>
                  <a:cubicBezTo>
                    <a:pt x="8" y="1264"/>
                    <a:pt x="8" y="1264"/>
                    <a:pt x="8" y="1264"/>
                  </a:cubicBezTo>
                  <a:cubicBezTo>
                    <a:pt x="3" y="1264"/>
                    <a:pt x="0" y="1260"/>
                    <a:pt x="0" y="1256"/>
                  </a:cubicBezTo>
                  <a:cubicBezTo>
                    <a:pt x="0" y="8"/>
                    <a:pt x="0" y="8"/>
                    <a:pt x="0" y="8"/>
                  </a:cubicBezTo>
                  <a:cubicBezTo>
                    <a:pt x="0" y="3"/>
                    <a:pt x="3" y="0"/>
                    <a:pt x="8" y="0"/>
                  </a:cubicBezTo>
                  <a:cubicBezTo>
                    <a:pt x="1900" y="0"/>
                    <a:pt x="1900" y="0"/>
                    <a:pt x="1900" y="0"/>
                  </a:cubicBezTo>
                  <a:cubicBezTo>
                    <a:pt x="1905" y="0"/>
                    <a:pt x="1908" y="3"/>
                    <a:pt x="1908" y="8"/>
                  </a:cubicBezTo>
                  <a:lnTo>
                    <a:pt x="1908" y="1256"/>
                  </a:ln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a:lnSpc>
                  <a:spcPts val="3000"/>
                </a:lnSpc>
              </a:pPr>
              <a:r>
                <a:rPr lang="en-US" altLang="zh-CN" sz="2000" dirty="0"/>
                <a:t>5.1.1 Linux</a:t>
              </a:r>
              <a:r>
                <a:rPr lang="zh-CN" altLang="en-US" sz="2000" dirty="0"/>
                <a:t>概述</a:t>
              </a:r>
            </a:p>
            <a:p>
              <a:pPr>
                <a:lnSpc>
                  <a:spcPts val="3000"/>
                </a:lnSpc>
              </a:pPr>
              <a:r>
                <a:rPr lang="en-US" altLang="zh-CN" sz="2000" dirty="0"/>
                <a:t>5.1.2 </a:t>
              </a:r>
              <a:r>
                <a:rPr lang="zh-CN" altLang="en-US" sz="2000" dirty="0"/>
                <a:t>操作系统安装</a:t>
              </a:r>
            </a:p>
            <a:p>
              <a:pPr>
                <a:lnSpc>
                  <a:spcPts val="3000"/>
                </a:lnSpc>
              </a:pPr>
              <a:r>
                <a:rPr lang="en-US" altLang="zh-CN" sz="2000" dirty="0"/>
                <a:t>5.1.3 </a:t>
              </a:r>
              <a:r>
                <a:rPr lang="zh-CN" altLang="en-US" sz="2000" dirty="0"/>
                <a:t>熟悉</a:t>
              </a:r>
              <a:r>
                <a:rPr lang="en-US" altLang="zh-CN" sz="2000" dirty="0"/>
                <a:t>Ubuntu</a:t>
              </a:r>
              <a:r>
                <a:rPr lang="zh-CN" altLang="en-US" sz="2000" dirty="0"/>
                <a:t>桌面环境</a:t>
              </a:r>
            </a:p>
            <a:p>
              <a:pPr>
                <a:lnSpc>
                  <a:spcPts val="3000"/>
                </a:lnSpc>
              </a:pPr>
              <a:r>
                <a:rPr lang="en-US" altLang="zh-CN" sz="2000" dirty="0"/>
                <a:t>5.1.4 </a:t>
              </a:r>
              <a:r>
                <a:rPr lang="zh-CN" altLang="en-US" sz="2000" dirty="0"/>
                <a:t>常用的图形界面应用程序</a:t>
              </a:r>
            </a:p>
            <a:p>
              <a:pPr>
                <a:lnSpc>
                  <a:spcPts val="3000"/>
                </a:lnSpc>
              </a:pPr>
              <a:r>
                <a:rPr lang="en-US" altLang="zh-CN" sz="2000" dirty="0"/>
                <a:t>5.1.5 Ubuntu</a:t>
              </a:r>
              <a:r>
                <a:rPr lang="zh-CN" altLang="en-US" sz="2000" dirty="0"/>
                <a:t>个性化设置</a:t>
              </a:r>
              <a:endParaRPr lang="zh-CN" altLang="en-US" sz="2000" dirty="0"/>
            </a:p>
          </p:txBody>
        </p:sp>
        <p:sp>
          <p:nvSpPr>
            <p:cNvPr id="20" name="Freeform 9">
              <a:extLst>
                <a:ext uri="{FF2B5EF4-FFF2-40B4-BE49-F238E27FC236}">
                  <a16:creationId xmlns="" xmlns:a16="http://schemas.microsoft.com/office/drawing/2014/main" id="{0D380BAB-C6C3-4AF9-BED1-09C51B6BF349}"/>
                </a:ext>
              </a:extLst>
            </p:cNvPr>
            <p:cNvSpPr>
              <a:spLocks noChangeArrowheads="1"/>
            </p:cNvSpPr>
            <p:nvPr/>
          </p:nvSpPr>
          <p:spPr bwMode="auto">
            <a:xfrm>
              <a:off x="2405373" y="3401538"/>
              <a:ext cx="1360442" cy="3423156"/>
            </a:xfrm>
            <a:custGeom>
              <a:avLst/>
              <a:gdLst>
                <a:gd name="T0" fmla="*/ 0 w 516"/>
                <a:gd name="T1" fmla="*/ 2147483647 h 1566"/>
                <a:gd name="T2" fmla="*/ 2147483647 w 516"/>
                <a:gd name="T3" fmla="*/ 2147483647 h 1566"/>
                <a:gd name="T4" fmla="*/ 2147483647 w 516"/>
                <a:gd name="T5" fmla="*/ 2147483647 h 1566"/>
                <a:gd name="T6" fmla="*/ 2147483647 w 516"/>
                <a:gd name="T7" fmla="*/ 2147483647 h 1566"/>
                <a:gd name="T8" fmla="*/ 2147483647 w 516"/>
                <a:gd name="T9" fmla="*/ 2147483647 h 1566"/>
                <a:gd name="T10" fmla="*/ 2147483647 w 516"/>
                <a:gd name="T11" fmla="*/ 2147483647 h 1566"/>
                <a:gd name="T12" fmla="*/ 2147483647 w 516"/>
                <a:gd name="T13" fmla="*/ 2147483647 h 1566"/>
                <a:gd name="T14" fmla="*/ 2147483647 w 516"/>
                <a:gd name="T15" fmla="*/ 2147483647 h 1566"/>
                <a:gd name="T16" fmla="*/ 2147483647 w 516"/>
                <a:gd name="T17" fmla="*/ 2147483647 h 1566"/>
                <a:gd name="T18" fmla="*/ 2147483647 w 516"/>
                <a:gd name="T19" fmla="*/ 2147483647 h 1566"/>
                <a:gd name="T20" fmla="*/ 2147483647 w 516"/>
                <a:gd name="T21" fmla="*/ 2147483647 h 1566"/>
                <a:gd name="T22" fmla="*/ 2147483647 w 516"/>
                <a:gd name="T23" fmla="*/ 2147483647 h 1566"/>
                <a:gd name="T24" fmla="*/ 2147483647 w 516"/>
                <a:gd name="T25" fmla="*/ 2147483647 h 1566"/>
                <a:gd name="T26" fmla="*/ 2147483647 w 516"/>
                <a:gd name="T27" fmla="*/ 2147483647 h 1566"/>
                <a:gd name="T28" fmla="*/ 2147483647 w 516"/>
                <a:gd name="T29" fmla="*/ 2147483647 h 1566"/>
                <a:gd name="T30" fmla="*/ 2147483647 w 516"/>
                <a:gd name="T31" fmla="*/ 2147483647 h 1566"/>
                <a:gd name="T32" fmla="*/ 2147483647 w 516"/>
                <a:gd name="T33" fmla="*/ 2147483647 h 1566"/>
                <a:gd name="T34" fmla="*/ 2147483647 w 516"/>
                <a:gd name="T35" fmla="*/ 2147483647 h 1566"/>
                <a:gd name="T36" fmla="*/ 2147483647 w 516"/>
                <a:gd name="T37" fmla="*/ 2147483647 h 1566"/>
                <a:gd name="T38" fmla="*/ 2147483647 w 516"/>
                <a:gd name="T39" fmla="*/ 2147483647 h 1566"/>
                <a:gd name="T40" fmla="*/ 2147483647 w 516"/>
                <a:gd name="T41" fmla="*/ 2147483647 h 1566"/>
                <a:gd name="T42" fmla="*/ 2147483647 w 516"/>
                <a:gd name="T43" fmla="*/ 2147483647 h 1566"/>
                <a:gd name="T44" fmla="*/ 2147483647 w 516"/>
                <a:gd name="T45" fmla="*/ 2147483647 h 1566"/>
                <a:gd name="T46" fmla="*/ 2147483647 w 516"/>
                <a:gd name="T47" fmla="*/ 2147483647 h 1566"/>
                <a:gd name="T48" fmla="*/ 2147483647 w 516"/>
                <a:gd name="T49" fmla="*/ 2147483647 h 1566"/>
                <a:gd name="T50" fmla="*/ 2147483647 w 516"/>
                <a:gd name="T51" fmla="*/ 2147483647 h 1566"/>
                <a:gd name="T52" fmla="*/ 2147483647 w 516"/>
                <a:gd name="T53" fmla="*/ 2147483647 h 1566"/>
                <a:gd name="T54" fmla="*/ 2147483647 w 516"/>
                <a:gd name="T55" fmla="*/ 2147483647 h 1566"/>
                <a:gd name="T56" fmla="*/ 2147483647 w 516"/>
                <a:gd name="T57" fmla="*/ 2147483647 h 1566"/>
                <a:gd name="T58" fmla="*/ 2147483647 w 516"/>
                <a:gd name="T59" fmla="*/ 2147483647 h 1566"/>
                <a:gd name="T60" fmla="*/ 0 w 516"/>
                <a:gd name="T61" fmla="*/ 2147483647 h 15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16"/>
                <a:gd name="T94" fmla="*/ 0 h 1566"/>
                <a:gd name="T95" fmla="*/ 516 w 516"/>
                <a:gd name="T96" fmla="*/ 1566 h 15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16" h="1566">
                  <a:moveTo>
                    <a:pt x="0" y="1561"/>
                  </a:moveTo>
                  <a:cubicBezTo>
                    <a:pt x="0" y="1561"/>
                    <a:pt x="40" y="1341"/>
                    <a:pt x="59" y="1260"/>
                  </a:cubicBezTo>
                  <a:cubicBezTo>
                    <a:pt x="78" y="1179"/>
                    <a:pt x="100" y="1064"/>
                    <a:pt x="109" y="931"/>
                  </a:cubicBezTo>
                  <a:cubicBezTo>
                    <a:pt x="112" y="883"/>
                    <a:pt x="110" y="737"/>
                    <a:pt x="113" y="635"/>
                  </a:cubicBezTo>
                  <a:cubicBezTo>
                    <a:pt x="116" y="533"/>
                    <a:pt x="107" y="498"/>
                    <a:pt x="116" y="435"/>
                  </a:cubicBezTo>
                  <a:cubicBezTo>
                    <a:pt x="123" y="384"/>
                    <a:pt x="117" y="379"/>
                    <a:pt x="118" y="359"/>
                  </a:cubicBezTo>
                  <a:cubicBezTo>
                    <a:pt x="120" y="338"/>
                    <a:pt x="123" y="312"/>
                    <a:pt x="134" y="295"/>
                  </a:cubicBezTo>
                  <a:cubicBezTo>
                    <a:pt x="145" y="278"/>
                    <a:pt x="194" y="215"/>
                    <a:pt x="219" y="191"/>
                  </a:cubicBezTo>
                  <a:cubicBezTo>
                    <a:pt x="244" y="166"/>
                    <a:pt x="326" y="81"/>
                    <a:pt x="326" y="81"/>
                  </a:cubicBezTo>
                  <a:cubicBezTo>
                    <a:pt x="326" y="81"/>
                    <a:pt x="325" y="35"/>
                    <a:pt x="340" y="21"/>
                  </a:cubicBezTo>
                  <a:cubicBezTo>
                    <a:pt x="355" y="5"/>
                    <a:pt x="380" y="0"/>
                    <a:pt x="407" y="6"/>
                  </a:cubicBezTo>
                  <a:cubicBezTo>
                    <a:pt x="435" y="12"/>
                    <a:pt x="452" y="30"/>
                    <a:pt x="464" y="55"/>
                  </a:cubicBezTo>
                  <a:cubicBezTo>
                    <a:pt x="464" y="55"/>
                    <a:pt x="483" y="108"/>
                    <a:pt x="489" y="141"/>
                  </a:cubicBezTo>
                  <a:cubicBezTo>
                    <a:pt x="494" y="173"/>
                    <a:pt x="497" y="182"/>
                    <a:pt x="490" y="220"/>
                  </a:cubicBezTo>
                  <a:cubicBezTo>
                    <a:pt x="482" y="259"/>
                    <a:pt x="471" y="283"/>
                    <a:pt x="470" y="310"/>
                  </a:cubicBezTo>
                  <a:cubicBezTo>
                    <a:pt x="470" y="336"/>
                    <a:pt x="468" y="361"/>
                    <a:pt x="481" y="415"/>
                  </a:cubicBezTo>
                  <a:cubicBezTo>
                    <a:pt x="495" y="468"/>
                    <a:pt x="504" y="533"/>
                    <a:pt x="505" y="545"/>
                  </a:cubicBezTo>
                  <a:cubicBezTo>
                    <a:pt x="506" y="557"/>
                    <a:pt x="516" y="611"/>
                    <a:pt x="513" y="657"/>
                  </a:cubicBezTo>
                  <a:cubicBezTo>
                    <a:pt x="510" y="704"/>
                    <a:pt x="502" y="749"/>
                    <a:pt x="496" y="766"/>
                  </a:cubicBezTo>
                  <a:cubicBezTo>
                    <a:pt x="491" y="783"/>
                    <a:pt x="490" y="790"/>
                    <a:pt x="490" y="792"/>
                  </a:cubicBezTo>
                  <a:cubicBezTo>
                    <a:pt x="490" y="795"/>
                    <a:pt x="490" y="811"/>
                    <a:pt x="488" y="819"/>
                  </a:cubicBezTo>
                  <a:cubicBezTo>
                    <a:pt x="485" y="828"/>
                    <a:pt x="481" y="837"/>
                    <a:pt x="481" y="837"/>
                  </a:cubicBezTo>
                  <a:cubicBezTo>
                    <a:pt x="481" y="837"/>
                    <a:pt x="487" y="856"/>
                    <a:pt x="488" y="871"/>
                  </a:cubicBezTo>
                  <a:cubicBezTo>
                    <a:pt x="489" y="886"/>
                    <a:pt x="495" y="934"/>
                    <a:pt x="485" y="966"/>
                  </a:cubicBezTo>
                  <a:cubicBezTo>
                    <a:pt x="475" y="997"/>
                    <a:pt x="459" y="1022"/>
                    <a:pt x="451" y="1034"/>
                  </a:cubicBezTo>
                  <a:cubicBezTo>
                    <a:pt x="442" y="1045"/>
                    <a:pt x="439" y="1056"/>
                    <a:pt x="435" y="1071"/>
                  </a:cubicBezTo>
                  <a:cubicBezTo>
                    <a:pt x="430" y="1087"/>
                    <a:pt x="428" y="1089"/>
                    <a:pt x="425" y="1116"/>
                  </a:cubicBezTo>
                  <a:cubicBezTo>
                    <a:pt x="421" y="1144"/>
                    <a:pt x="414" y="1194"/>
                    <a:pt x="416" y="1216"/>
                  </a:cubicBezTo>
                  <a:cubicBezTo>
                    <a:pt x="418" y="1238"/>
                    <a:pt x="422" y="1430"/>
                    <a:pt x="423" y="1461"/>
                  </a:cubicBezTo>
                  <a:cubicBezTo>
                    <a:pt x="424" y="1491"/>
                    <a:pt x="416" y="1566"/>
                    <a:pt x="416" y="1566"/>
                  </a:cubicBezTo>
                  <a:lnTo>
                    <a:pt x="0" y="1561"/>
                  </a:lnTo>
                  <a:close/>
                </a:path>
              </a:pathLst>
            </a:custGeom>
            <a:solidFill>
              <a:srgbClr val="F5C8A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 name="Freeform 10">
              <a:extLst>
                <a:ext uri="{FF2B5EF4-FFF2-40B4-BE49-F238E27FC236}">
                  <a16:creationId xmlns="" xmlns:a16="http://schemas.microsoft.com/office/drawing/2014/main" id="{071966AC-FEBD-4B15-B4D7-9F2E705904F3}"/>
                </a:ext>
              </a:extLst>
            </p:cNvPr>
            <p:cNvSpPr>
              <a:spLocks noChangeArrowheads="1"/>
            </p:cNvSpPr>
            <p:nvPr/>
          </p:nvSpPr>
          <p:spPr bwMode="auto">
            <a:xfrm>
              <a:off x="3003882" y="3657244"/>
              <a:ext cx="261053" cy="913530"/>
            </a:xfrm>
            <a:custGeom>
              <a:avLst/>
              <a:gdLst>
                <a:gd name="T0" fmla="*/ 2147483647 w 99"/>
                <a:gd name="T1" fmla="*/ 2147483647 h 418"/>
                <a:gd name="T2" fmla="*/ 2147483647 w 99"/>
                <a:gd name="T3" fmla="*/ 2147483647 h 418"/>
                <a:gd name="T4" fmla="*/ 2147483647 w 99"/>
                <a:gd name="T5" fmla="*/ 2147483647 h 418"/>
                <a:gd name="T6" fmla="*/ 2147483647 w 99"/>
                <a:gd name="T7" fmla="*/ 2147483647 h 418"/>
                <a:gd name="T8" fmla="*/ 2147483647 w 99"/>
                <a:gd name="T9" fmla="*/ 2147483647 h 418"/>
                <a:gd name="T10" fmla="*/ 0 w 99"/>
                <a:gd name="T11" fmla="*/ 2147483647 h 418"/>
                <a:gd name="T12" fmla="*/ 2147483647 w 99"/>
                <a:gd name="T13" fmla="*/ 2147483647 h 418"/>
                <a:gd name="T14" fmla="*/ 2147483647 w 99"/>
                <a:gd name="T15" fmla="*/ 2147483647 h 418"/>
                <a:gd name="T16" fmla="*/ 2147483647 w 99"/>
                <a:gd name="T17" fmla="*/ 2147483647 h 418"/>
                <a:gd name="T18" fmla="*/ 2147483647 w 99"/>
                <a:gd name="T19" fmla="*/ 0 h 418"/>
                <a:gd name="T20" fmla="*/ 2147483647 w 99"/>
                <a:gd name="T21" fmla="*/ 2147483647 h 4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418"/>
                <a:gd name="T35" fmla="*/ 99 w 99"/>
                <a:gd name="T36" fmla="*/ 418 h 4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418">
                  <a:moveTo>
                    <a:pt x="96" y="37"/>
                  </a:moveTo>
                  <a:cubicBezTo>
                    <a:pt x="96" y="37"/>
                    <a:pt x="92" y="81"/>
                    <a:pt x="94" y="90"/>
                  </a:cubicBezTo>
                  <a:cubicBezTo>
                    <a:pt x="96" y="99"/>
                    <a:pt x="92" y="130"/>
                    <a:pt x="93" y="141"/>
                  </a:cubicBezTo>
                  <a:cubicBezTo>
                    <a:pt x="95" y="151"/>
                    <a:pt x="93" y="190"/>
                    <a:pt x="91" y="206"/>
                  </a:cubicBezTo>
                  <a:cubicBezTo>
                    <a:pt x="89" y="222"/>
                    <a:pt x="84" y="260"/>
                    <a:pt x="66" y="300"/>
                  </a:cubicBezTo>
                  <a:cubicBezTo>
                    <a:pt x="49" y="340"/>
                    <a:pt x="0" y="418"/>
                    <a:pt x="0" y="418"/>
                  </a:cubicBezTo>
                  <a:cubicBezTo>
                    <a:pt x="0" y="418"/>
                    <a:pt x="44" y="318"/>
                    <a:pt x="50" y="293"/>
                  </a:cubicBezTo>
                  <a:cubicBezTo>
                    <a:pt x="57" y="268"/>
                    <a:pt x="69" y="164"/>
                    <a:pt x="70" y="135"/>
                  </a:cubicBezTo>
                  <a:cubicBezTo>
                    <a:pt x="71" y="105"/>
                    <a:pt x="87" y="50"/>
                    <a:pt x="89" y="44"/>
                  </a:cubicBezTo>
                  <a:cubicBezTo>
                    <a:pt x="90" y="38"/>
                    <a:pt x="99" y="0"/>
                    <a:pt x="99" y="0"/>
                  </a:cubicBezTo>
                  <a:lnTo>
                    <a:pt x="96" y="37"/>
                  </a:lnTo>
                  <a:close/>
                </a:path>
              </a:pathLst>
            </a:custGeom>
            <a:solidFill>
              <a:srgbClr val="E3B38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 name="Freeform 11">
              <a:extLst>
                <a:ext uri="{FF2B5EF4-FFF2-40B4-BE49-F238E27FC236}">
                  <a16:creationId xmlns="" xmlns:a16="http://schemas.microsoft.com/office/drawing/2014/main" id="{9F931828-73B2-4217-8A9B-DB8CC96F4104}"/>
                </a:ext>
              </a:extLst>
            </p:cNvPr>
            <p:cNvSpPr>
              <a:spLocks noChangeArrowheads="1"/>
            </p:cNvSpPr>
            <p:nvPr/>
          </p:nvSpPr>
          <p:spPr bwMode="auto">
            <a:xfrm>
              <a:off x="3294646" y="3420098"/>
              <a:ext cx="297132" cy="241271"/>
            </a:xfrm>
            <a:custGeom>
              <a:avLst/>
              <a:gdLst>
                <a:gd name="T0" fmla="*/ 2147483647 w 113"/>
                <a:gd name="T1" fmla="*/ 2147483647 h 111"/>
                <a:gd name="T2" fmla="*/ 2147483647 w 113"/>
                <a:gd name="T3" fmla="*/ 2147483647 h 111"/>
                <a:gd name="T4" fmla="*/ 2147483647 w 113"/>
                <a:gd name="T5" fmla="*/ 2147483647 h 111"/>
                <a:gd name="T6" fmla="*/ 2147483647 w 113"/>
                <a:gd name="T7" fmla="*/ 2147483647 h 111"/>
                <a:gd name="T8" fmla="*/ 2147483647 w 113"/>
                <a:gd name="T9" fmla="*/ 2147483647 h 111"/>
                <a:gd name="T10" fmla="*/ 2147483647 w 113"/>
                <a:gd name="T11" fmla="*/ 2147483647 h 111"/>
                <a:gd name="T12" fmla="*/ 2147483647 w 113"/>
                <a:gd name="T13" fmla="*/ 2147483647 h 111"/>
                <a:gd name="T14" fmla="*/ 2147483647 w 113"/>
                <a:gd name="T15" fmla="*/ 2147483647 h 111"/>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111"/>
                <a:gd name="T26" fmla="*/ 113 w 113"/>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111">
                  <a:moveTo>
                    <a:pt x="1" y="68"/>
                  </a:moveTo>
                  <a:cubicBezTo>
                    <a:pt x="3" y="76"/>
                    <a:pt x="6" y="107"/>
                    <a:pt x="26" y="109"/>
                  </a:cubicBezTo>
                  <a:cubicBezTo>
                    <a:pt x="46" y="111"/>
                    <a:pt x="85" y="108"/>
                    <a:pt x="101" y="100"/>
                  </a:cubicBezTo>
                  <a:cubicBezTo>
                    <a:pt x="110" y="95"/>
                    <a:pt x="113" y="80"/>
                    <a:pt x="108" y="59"/>
                  </a:cubicBezTo>
                  <a:cubicBezTo>
                    <a:pt x="102" y="33"/>
                    <a:pt x="89" y="14"/>
                    <a:pt x="75" y="8"/>
                  </a:cubicBezTo>
                  <a:cubicBezTo>
                    <a:pt x="56" y="0"/>
                    <a:pt x="27" y="3"/>
                    <a:pt x="17" y="13"/>
                  </a:cubicBezTo>
                  <a:cubicBezTo>
                    <a:pt x="6" y="22"/>
                    <a:pt x="2" y="41"/>
                    <a:pt x="1" y="50"/>
                  </a:cubicBezTo>
                  <a:cubicBezTo>
                    <a:pt x="0" y="60"/>
                    <a:pt x="1" y="68"/>
                    <a:pt x="1" y="68"/>
                  </a:cubicBezTo>
                  <a:close/>
                </a:path>
              </a:pathLst>
            </a:custGeom>
            <a:solidFill>
              <a:srgbClr val="F5DFB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3" name="Freeform 12">
              <a:extLst>
                <a:ext uri="{FF2B5EF4-FFF2-40B4-BE49-F238E27FC236}">
                  <a16:creationId xmlns="" xmlns:a16="http://schemas.microsoft.com/office/drawing/2014/main" id="{82544A47-7DD1-43F1-BD7E-21508FE81018}"/>
                </a:ext>
              </a:extLst>
            </p:cNvPr>
            <p:cNvSpPr>
              <a:spLocks noChangeArrowheads="1"/>
            </p:cNvSpPr>
            <p:nvPr/>
          </p:nvSpPr>
          <p:spPr bwMode="auto">
            <a:xfrm>
              <a:off x="3307381" y="3943882"/>
              <a:ext cx="237706" cy="43306"/>
            </a:xfrm>
            <a:custGeom>
              <a:avLst/>
              <a:gdLst>
                <a:gd name="T0" fmla="*/ 2147483647 w 90"/>
                <a:gd name="T1" fmla="*/ 2147483647 h 20"/>
                <a:gd name="T2" fmla="*/ 2147483647 w 90"/>
                <a:gd name="T3" fmla="*/ 2147483647 h 20"/>
                <a:gd name="T4" fmla="*/ 2147483647 w 90"/>
                <a:gd name="T5" fmla="*/ 2147483647 h 20"/>
                <a:gd name="T6" fmla="*/ 2147483647 w 90"/>
                <a:gd name="T7" fmla="*/ 2147483647 h 20"/>
                <a:gd name="T8" fmla="*/ 2147483647 w 90"/>
                <a:gd name="T9" fmla="*/ 2147483647 h 20"/>
                <a:gd name="T10" fmla="*/ 0 60000 65536"/>
                <a:gd name="T11" fmla="*/ 0 60000 65536"/>
                <a:gd name="T12" fmla="*/ 0 60000 65536"/>
                <a:gd name="T13" fmla="*/ 0 60000 65536"/>
                <a:gd name="T14" fmla="*/ 0 60000 65536"/>
                <a:gd name="T15" fmla="*/ 0 w 90"/>
                <a:gd name="T16" fmla="*/ 0 h 20"/>
                <a:gd name="T17" fmla="*/ 90 w 90"/>
                <a:gd name="T18" fmla="*/ 20 h 20"/>
              </a:gdLst>
              <a:ahLst/>
              <a:cxnLst>
                <a:cxn ang="T10">
                  <a:pos x="T0" y="T1"/>
                </a:cxn>
                <a:cxn ang="T11">
                  <a:pos x="T2" y="T3"/>
                </a:cxn>
                <a:cxn ang="T12">
                  <a:pos x="T4" y="T5"/>
                </a:cxn>
                <a:cxn ang="T13">
                  <a:pos x="T6" y="T7"/>
                </a:cxn>
                <a:cxn ang="T14">
                  <a:pos x="T8" y="T9"/>
                </a:cxn>
              </a:cxnLst>
              <a:rect l="T15" t="T16" r="T17" b="T18"/>
              <a:pathLst>
                <a:path w="90" h="20">
                  <a:moveTo>
                    <a:pt x="3" y="7"/>
                  </a:moveTo>
                  <a:cubicBezTo>
                    <a:pt x="29" y="20"/>
                    <a:pt x="59" y="16"/>
                    <a:pt x="86" y="11"/>
                  </a:cubicBezTo>
                  <a:cubicBezTo>
                    <a:pt x="90" y="11"/>
                    <a:pt x="88" y="5"/>
                    <a:pt x="85" y="5"/>
                  </a:cubicBezTo>
                  <a:cubicBezTo>
                    <a:pt x="59" y="10"/>
                    <a:pt x="30" y="14"/>
                    <a:pt x="7" y="2"/>
                  </a:cubicBezTo>
                  <a:cubicBezTo>
                    <a:pt x="3" y="0"/>
                    <a:pt x="0" y="6"/>
                    <a:pt x="3" y="7"/>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4" name="Freeform 13">
              <a:extLst>
                <a:ext uri="{FF2B5EF4-FFF2-40B4-BE49-F238E27FC236}">
                  <a16:creationId xmlns="" xmlns:a16="http://schemas.microsoft.com/office/drawing/2014/main" id="{E81EAC28-D48D-4F46-A100-D7621CF0BC38}"/>
                </a:ext>
              </a:extLst>
            </p:cNvPr>
            <p:cNvSpPr>
              <a:spLocks noChangeArrowheads="1"/>
            </p:cNvSpPr>
            <p:nvPr/>
          </p:nvSpPr>
          <p:spPr bwMode="auto">
            <a:xfrm>
              <a:off x="3330728" y="3890267"/>
              <a:ext cx="203748" cy="20621"/>
            </a:xfrm>
            <a:custGeom>
              <a:avLst/>
              <a:gdLst>
                <a:gd name="T0" fmla="*/ 2147483647 w 77"/>
                <a:gd name="T1" fmla="*/ 2147483647 h 10"/>
                <a:gd name="T2" fmla="*/ 2147483647 w 77"/>
                <a:gd name="T3" fmla="*/ 2147483647 h 10"/>
                <a:gd name="T4" fmla="*/ 2147483647 w 77"/>
                <a:gd name="T5" fmla="*/ 2147483647 h 10"/>
                <a:gd name="T6" fmla="*/ 2147483647 w 77"/>
                <a:gd name="T7" fmla="*/ 2147483647 h 10"/>
                <a:gd name="T8" fmla="*/ 2147483647 w 77"/>
                <a:gd name="T9" fmla="*/ 2147483647 h 10"/>
                <a:gd name="T10" fmla="*/ 0 60000 65536"/>
                <a:gd name="T11" fmla="*/ 0 60000 65536"/>
                <a:gd name="T12" fmla="*/ 0 60000 65536"/>
                <a:gd name="T13" fmla="*/ 0 60000 65536"/>
                <a:gd name="T14" fmla="*/ 0 60000 65536"/>
                <a:gd name="T15" fmla="*/ 0 w 77"/>
                <a:gd name="T16" fmla="*/ 0 h 10"/>
                <a:gd name="T17" fmla="*/ 77 w 77"/>
                <a:gd name="T18" fmla="*/ 10 h 10"/>
              </a:gdLst>
              <a:ahLst/>
              <a:cxnLst>
                <a:cxn ang="T10">
                  <a:pos x="T0" y="T1"/>
                </a:cxn>
                <a:cxn ang="T11">
                  <a:pos x="T2" y="T3"/>
                </a:cxn>
                <a:cxn ang="T12">
                  <a:pos x="T4" y="T5"/>
                </a:cxn>
                <a:cxn ang="T13">
                  <a:pos x="T6" y="T7"/>
                </a:cxn>
                <a:cxn ang="T14">
                  <a:pos x="T8" y="T9"/>
                </a:cxn>
              </a:cxnLst>
              <a:rect l="T15" t="T16" r="T17" b="T18"/>
              <a:pathLst>
                <a:path w="77" h="10">
                  <a:moveTo>
                    <a:pt x="4" y="9"/>
                  </a:moveTo>
                  <a:cubicBezTo>
                    <a:pt x="27" y="9"/>
                    <a:pt x="50" y="10"/>
                    <a:pt x="73" y="7"/>
                  </a:cubicBezTo>
                  <a:cubicBezTo>
                    <a:pt x="77" y="6"/>
                    <a:pt x="77" y="0"/>
                    <a:pt x="73" y="1"/>
                  </a:cubicBezTo>
                  <a:cubicBezTo>
                    <a:pt x="50" y="3"/>
                    <a:pt x="27" y="3"/>
                    <a:pt x="4" y="3"/>
                  </a:cubicBezTo>
                  <a:cubicBezTo>
                    <a:pt x="0" y="3"/>
                    <a:pt x="0" y="9"/>
                    <a:pt x="4" y="9"/>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5" name="Freeform 14">
              <a:extLst>
                <a:ext uri="{FF2B5EF4-FFF2-40B4-BE49-F238E27FC236}">
                  <a16:creationId xmlns="" xmlns:a16="http://schemas.microsoft.com/office/drawing/2014/main" id="{F55BD6F9-2066-45F5-BBF1-33314CB260FD}"/>
                </a:ext>
              </a:extLst>
            </p:cNvPr>
            <p:cNvSpPr>
              <a:spLocks noChangeArrowheads="1"/>
            </p:cNvSpPr>
            <p:nvPr/>
          </p:nvSpPr>
          <p:spPr bwMode="auto">
            <a:xfrm>
              <a:off x="3589657" y="5230659"/>
              <a:ext cx="89140" cy="134040"/>
            </a:xfrm>
            <a:custGeom>
              <a:avLst/>
              <a:gdLst>
                <a:gd name="T0" fmla="*/ 2147483647 w 34"/>
                <a:gd name="T1" fmla="*/ 2147483647 h 61"/>
                <a:gd name="T2" fmla="*/ 2147483647 w 34"/>
                <a:gd name="T3" fmla="*/ 2147483647 h 61"/>
                <a:gd name="T4" fmla="*/ 2147483647 w 34"/>
                <a:gd name="T5" fmla="*/ 2147483647 h 61"/>
                <a:gd name="T6" fmla="*/ 2147483647 w 34"/>
                <a:gd name="T7" fmla="*/ 2147483647 h 61"/>
                <a:gd name="T8" fmla="*/ 2147483647 w 34"/>
                <a:gd name="T9" fmla="*/ 2147483647 h 61"/>
                <a:gd name="T10" fmla="*/ 0 60000 65536"/>
                <a:gd name="T11" fmla="*/ 0 60000 65536"/>
                <a:gd name="T12" fmla="*/ 0 60000 65536"/>
                <a:gd name="T13" fmla="*/ 0 60000 65536"/>
                <a:gd name="T14" fmla="*/ 0 60000 65536"/>
                <a:gd name="T15" fmla="*/ 0 w 34"/>
                <a:gd name="T16" fmla="*/ 0 h 61"/>
                <a:gd name="T17" fmla="*/ 34 w 34"/>
                <a:gd name="T18" fmla="*/ 61 h 61"/>
              </a:gdLst>
              <a:ahLst/>
              <a:cxnLst>
                <a:cxn ang="T10">
                  <a:pos x="T0" y="T1"/>
                </a:cxn>
                <a:cxn ang="T11">
                  <a:pos x="T2" y="T3"/>
                </a:cxn>
                <a:cxn ang="T12">
                  <a:pos x="T4" y="T5"/>
                </a:cxn>
                <a:cxn ang="T13">
                  <a:pos x="T6" y="T7"/>
                </a:cxn>
                <a:cxn ang="T14">
                  <a:pos x="T8" y="T9"/>
                </a:cxn>
              </a:cxnLst>
              <a:rect l="T15" t="T16" r="T17" b="T18"/>
              <a:pathLst>
                <a:path w="34" h="61">
                  <a:moveTo>
                    <a:pt x="27" y="4"/>
                  </a:moveTo>
                  <a:cubicBezTo>
                    <a:pt x="22" y="22"/>
                    <a:pt x="15" y="39"/>
                    <a:pt x="3" y="54"/>
                  </a:cubicBezTo>
                  <a:cubicBezTo>
                    <a:pt x="0" y="57"/>
                    <a:pt x="5" y="61"/>
                    <a:pt x="7" y="58"/>
                  </a:cubicBezTo>
                  <a:cubicBezTo>
                    <a:pt x="20" y="43"/>
                    <a:pt x="28" y="24"/>
                    <a:pt x="33" y="5"/>
                  </a:cubicBezTo>
                  <a:cubicBezTo>
                    <a:pt x="34" y="2"/>
                    <a:pt x="28" y="0"/>
                    <a:pt x="27" y="4"/>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6" name="Freeform 15">
              <a:extLst>
                <a:ext uri="{FF2B5EF4-FFF2-40B4-BE49-F238E27FC236}">
                  <a16:creationId xmlns="" xmlns:a16="http://schemas.microsoft.com/office/drawing/2014/main" id="{8315EAD6-B1CA-451A-959C-48AF49E15DB5}"/>
                </a:ext>
              </a:extLst>
            </p:cNvPr>
            <p:cNvSpPr>
              <a:spLocks noChangeArrowheads="1"/>
            </p:cNvSpPr>
            <p:nvPr/>
          </p:nvSpPr>
          <p:spPr bwMode="auto">
            <a:xfrm>
              <a:off x="3044206" y="4051114"/>
              <a:ext cx="133710" cy="55678"/>
            </a:xfrm>
            <a:custGeom>
              <a:avLst/>
              <a:gdLst>
                <a:gd name="T0" fmla="*/ 2147483647 w 51"/>
                <a:gd name="T1" fmla="*/ 2147483647 h 26"/>
                <a:gd name="T2" fmla="*/ 2147483647 w 51"/>
                <a:gd name="T3" fmla="*/ 2147483647 h 26"/>
                <a:gd name="T4" fmla="*/ 2147483647 w 51"/>
                <a:gd name="T5" fmla="*/ 2147483647 h 26"/>
                <a:gd name="T6" fmla="*/ 2147483647 w 51"/>
                <a:gd name="T7" fmla="*/ 2147483647 h 26"/>
                <a:gd name="T8" fmla="*/ 2147483647 w 51"/>
                <a:gd name="T9" fmla="*/ 2147483647 h 26"/>
                <a:gd name="T10" fmla="*/ 0 60000 65536"/>
                <a:gd name="T11" fmla="*/ 0 60000 65536"/>
                <a:gd name="T12" fmla="*/ 0 60000 65536"/>
                <a:gd name="T13" fmla="*/ 0 60000 65536"/>
                <a:gd name="T14" fmla="*/ 0 60000 65536"/>
                <a:gd name="T15" fmla="*/ 0 w 51"/>
                <a:gd name="T16" fmla="*/ 0 h 26"/>
                <a:gd name="T17" fmla="*/ 51 w 51"/>
                <a:gd name="T18" fmla="*/ 26 h 26"/>
              </a:gdLst>
              <a:ahLst/>
              <a:cxnLst>
                <a:cxn ang="T10">
                  <a:pos x="T0" y="T1"/>
                </a:cxn>
                <a:cxn ang="T11">
                  <a:pos x="T2" y="T3"/>
                </a:cxn>
                <a:cxn ang="T12">
                  <a:pos x="T4" y="T5"/>
                </a:cxn>
                <a:cxn ang="T13">
                  <a:pos x="T6" y="T7"/>
                </a:cxn>
                <a:cxn ang="T14">
                  <a:pos x="T8" y="T9"/>
                </a:cxn>
              </a:cxnLst>
              <a:rect l="T15" t="T16" r="T17" b="T18"/>
              <a:pathLst>
                <a:path w="51" h="26">
                  <a:moveTo>
                    <a:pt x="48" y="19"/>
                  </a:moveTo>
                  <a:cubicBezTo>
                    <a:pt x="38" y="8"/>
                    <a:pt x="19" y="0"/>
                    <a:pt x="4" y="4"/>
                  </a:cubicBezTo>
                  <a:cubicBezTo>
                    <a:pt x="0" y="5"/>
                    <a:pt x="2" y="11"/>
                    <a:pt x="6" y="10"/>
                  </a:cubicBezTo>
                  <a:cubicBezTo>
                    <a:pt x="19" y="6"/>
                    <a:pt x="35" y="14"/>
                    <a:pt x="44" y="23"/>
                  </a:cubicBezTo>
                  <a:cubicBezTo>
                    <a:pt x="47" y="26"/>
                    <a:pt x="51" y="22"/>
                    <a:pt x="48" y="19"/>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7" name="Freeform 16">
              <a:extLst>
                <a:ext uri="{FF2B5EF4-FFF2-40B4-BE49-F238E27FC236}">
                  <a16:creationId xmlns="" xmlns:a16="http://schemas.microsoft.com/office/drawing/2014/main" id="{13B08179-D272-4EF3-942E-413A5148B9F5}"/>
                </a:ext>
              </a:extLst>
            </p:cNvPr>
            <p:cNvSpPr>
              <a:spLocks noChangeArrowheads="1"/>
            </p:cNvSpPr>
            <p:nvPr/>
          </p:nvSpPr>
          <p:spPr bwMode="auto">
            <a:xfrm>
              <a:off x="3143959" y="4009871"/>
              <a:ext cx="42447" cy="30933"/>
            </a:xfrm>
            <a:custGeom>
              <a:avLst/>
              <a:gdLst>
                <a:gd name="T0" fmla="*/ 2147483647 w 16"/>
                <a:gd name="T1" fmla="*/ 2147483647 h 14"/>
                <a:gd name="T2" fmla="*/ 2147483647 w 16"/>
                <a:gd name="T3" fmla="*/ 2147483647 h 14"/>
                <a:gd name="T4" fmla="*/ 2147483647 w 16"/>
                <a:gd name="T5" fmla="*/ 2147483647 h 14"/>
                <a:gd name="T6" fmla="*/ 2147483647 w 16"/>
                <a:gd name="T7" fmla="*/ 2147483647 h 14"/>
                <a:gd name="T8" fmla="*/ 2147483647 w 16"/>
                <a:gd name="T9" fmla="*/ 2147483647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14" y="7"/>
                  </a:moveTo>
                  <a:cubicBezTo>
                    <a:pt x="11" y="5"/>
                    <a:pt x="9" y="3"/>
                    <a:pt x="5" y="2"/>
                  </a:cubicBezTo>
                  <a:cubicBezTo>
                    <a:pt x="1" y="0"/>
                    <a:pt x="0" y="6"/>
                    <a:pt x="4" y="8"/>
                  </a:cubicBezTo>
                  <a:cubicBezTo>
                    <a:pt x="6" y="8"/>
                    <a:pt x="8" y="10"/>
                    <a:pt x="9" y="12"/>
                  </a:cubicBezTo>
                  <a:cubicBezTo>
                    <a:pt x="12" y="14"/>
                    <a:pt x="16" y="10"/>
                    <a:pt x="14" y="7"/>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8" name="Freeform 17">
              <a:extLst>
                <a:ext uri="{FF2B5EF4-FFF2-40B4-BE49-F238E27FC236}">
                  <a16:creationId xmlns="" xmlns:a16="http://schemas.microsoft.com/office/drawing/2014/main" id="{8725D010-E6CB-4817-AB0B-3E88B5C94BB5}"/>
                </a:ext>
              </a:extLst>
            </p:cNvPr>
            <p:cNvSpPr>
              <a:spLocks noChangeArrowheads="1"/>
            </p:cNvSpPr>
            <p:nvPr/>
          </p:nvSpPr>
          <p:spPr bwMode="auto">
            <a:xfrm>
              <a:off x="9082361" y="3401538"/>
              <a:ext cx="1290403" cy="3258184"/>
            </a:xfrm>
            <a:custGeom>
              <a:avLst/>
              <a:gdLst>
                <a:gd name="T0" fmla="*/ 2147483647 w 490"/>
                <a:gd name="T1" fmla="*/ 2147483647 h 1491"/>
                <a:gd name="T2" fmla="*/ 2147483647 w 490"/>
                <a:gd name="T3" fmla="*/ 2147483647 h 1491"/>
                <a:gd name="T4" fmla="*/ 2147483647 w 490"/>
                <a:gd name="T5" fmla="*/ 2147483647 h 1491"/>
                <a:gd name="T6" fmla="*/ 2147483647 w 490"/>
                <a:gd name="T7" fmla="*/ 2147483647 h 1491"/>
                <a:gd name="T8" fmla="*/ 2147483647 w 490"/>
                <a:gd name="T9" fmla="*/ 2147483647 h 1491"/>
                <a:gd name="T10" fmla="*/ 2147483647 w 490"/>
                <a:gd name="T11" fmla="*/ 2147483647 h 1491"/>
                <a:gd name="T12" fmla="*/ 2147483647 w 490"/>
                <a:gd name="T13" fmla="*/ 2147483647 h 1491"/>
                <a:gd name="T14" fmla="*/ 2147483647 w 490"/>
                <a:gd name="T15" fmla="*/ 2147483647 h 1491"/>
                <a:gd name="T16" fmla="*/ 2147483647 w 490"/>
                <a:gd name="T17" fmla="*/ 2147483647 h 1491"/>
                <a:gd name="T18" fmla="*/ 2147483647 w 490"/>
                <a:gd name="T19" fmla="*/ 2147483647 h 1491"/>
                <a:gd name="T20" fmla="*/ 2147483647 w 490"/>
                <a:gd name="T21" fmla="*/ 2147483647 h 1491"/>
                <a:gd name="T22" fmla="*/ 2147483647 w 490"/>
                <a:gd name="T23" fmla="*/ 2147483647 h 1491"/>
                <a:gd name="T24" fmla="*/ 2147483647 w 490"/>
                <a:gd name="T25" fmla="*/ 2147483647 h 1491"/>
                <a:gd name="T26" fmla="*/ 2147483647 w 490"/>
                <a:gd name="T27" fmla="*/ 2147483647 h 1491"/>
                <a:gd name="T28" fmla="*/ 2147483647 w 490"/>
                <a:gd name="T29" fmla="*/ 2147483647 h 1491"/>
                <a:gd name="T30" fmla="*/ 2147483647 w 490"/>
                <a:gd name="T31" fmla="*/ 2147483647 h 1491"/>
                <a:gd name="T32" fmla="*/ 2147483647 w 490"/>
                <a:gd name="T33" fmla="*/ 2147483647 h 1491"/>
                <a:gd name="T34" fmla="*/ 2147483647 w 490"/>
                <a:gd name="T35" fmla="*/ 2147483647 h 1491"/>
                <a:gd name="T36" fmla="*/ 2147483647 w 490"/>
                <a:gd name="T37" fmla="*/ 2147483647 h 1491"/>
                <a:gd name="T38" fmla="*/ 2147483647 w 490"/>
                <a:gd name="T39" fmla="*/ 2147483647 h 1491"/>
                <a:gd name="T40" fmla="*/ 2147483647 w 490"/>
                <a:gd name="T41" fmla="*/ 2147483647 h 1491"/>
                <a:gd name="T42" fmla="*/ 2147483647 w 490"/>
                <a:gd name="T43" fmla="*/ 2147483647 h 1491"/>
                <a:gd name="T44" fmla="*/ 2147483647 w 490"/>
                <a:gd name="T45" fmla="*/ 2147483647 h 1491"/>
                <a:gd name="T46" fmla="*/ 2147483647 w 490"/>
                <a:gd name="T47" fmla="*/ 2147483647 h 1491"/>
                <a:gd name="T48" fmla="*/ 2147483647 w 490"/>
                <a:gd name="T49" fmla="*/ 2147483647 h 1491"/>
                <a:gd name="T50" fmla="*/ 2147483647 w 490"/>
                <a:gd name="T51" fmla="*/ 2147483647 h 1491"/>
                <a:gd name="T52" fmla="*/ 2147483647 w 490"/>
                <a:gd name="T53" fmla="*/ 2147483647 h 1491"/>
                <a:gd name="T54" fmla="*/ 2147483647 w 490"/>
                <a:gd name="T55" fmla="*/ 2147483647 h 1491"/>
                <a:gd name="T56" fmla="*/ 2147483647 w 490"/>
                <a:gd name="T57" fmla="*/ 2147483647 h 14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0"/>
                <a:gd name="T88" fmla="*/ 0 h 1491"/>
                <a:gd name="T89" fmla="*/ 490 w 490"/>
                <a:gd name="T90" fmla="*/ 1491 h 14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0" h="1491">
                  <a:moveTo>
                    <a:pt x="471" y="1333"/>
                  </a:moveTo>
                  <a:cubicBezTo>
                    <a:pt x="452" y="1252"/>
                    <a:pt x="415" y="1064"/>
                    <a:pt x="407" y="931"/>
                  </a:cubicBezTo>
                  <a:cubicBezTo>
                    <a:pt x="404" y="883"/>
                    <a:pt x="406" y="737"/>
                    <a:pt x="403" y="635"/>
                  </a:cubicBezTo>
                  <a:cubicBezTo>
                    <a:pt x="399" y="533"/>
                    <a:pt x="409" y="498"/>
                    <a:pt x="399" y="435"/>
                  </a:cubicBezTo>
                  <a:cubicBezTo>
                    <a:pt x="392" y="384"/>
                    <a:pt x="398" y="379"/>
                    <a:pt x="397" y="359"/>
                  </a:cubicBezTo>
                  <a:cubicBezTo>
                    <a:pt x="396" y="338"/>
                    <a:pt x="393" y="312"/>
                    <a:pt x="382" y="295"/>
                  </a:cubicBezTo>
                  <a:cubicBezTo>
                    <a:pt x="371" y="278"/>
                    <a:pt x="322" y="215"/>
                    <a:pt x="297" y="191"/>
                  </a:cubicBezTo>
                  <a:cubicBezTo>
                    <a:pt x="272" y="166"/>
                    <a:pt x="189" y="81"/>
                    <a:pt x="189" y="81"/>
                  </a:cubicBezTo>
                  <a:cubicBezTo>
                    <a:pt x="189" y="81"/>
                    <a:pt x="190" y="35"/>
                    <a:pt x="176" y="21"/>
                  </a:cubicBezTo>
                  <a:cubicBezTo>
                    <a:pt x="161" y="5"/>
                    <a:pt x="136" y="0"/>
                    <a:pt x="108" y="6"/>
                  </a:cubicBezTo>
                  <a:cubicBezTo>
                    <a:pt x="81" y="12"/>
                    <a:pt x="64" y="30"/>
                    <a:pt x="51" y="55"/>
                  </a:cubicBezTo>
                  <a:cubicBezTo>
                    <a:pt x="51" y="55"/>
                    <a:pt x="33" y="108"/>
                    <a:pt x="27" y="141"/>
                  </a:cubicBezTo>
                  <a:cubicBezTo>
                    <a:pt x="21" y="173"/>
                    <a:pt x="19" y="182"/>
                    <a:pt x="26" y="220"/>
                  </a:cubicBezTo>
                  <a:cubicBezTo>
                    <a:pt x="33" y="259"/>
                    <a:pt x="45" y="283"/>
                    <a:pt x="45" y="310"/>
                  </a:cubicBezTo>
                  <a:cubicBezTo>
                    <a:pt x="46" y="336"/>
                    <a:pt x="48" y="361"/>
                    <a:pt x="34" y="415"/>
                  </a:cubicBezTo>
                  <a:cubicBezTo>
                    <a:pt x="21" y="468"/>
                    <a:pt x="11" y="533"/>
                    <a:pt x="10" y="545"/>
                  </a:cubicBezTo>
                  <a:cubicBezTo>
                    <a:pt x="9" y="557"/>
                    <a:pt x="0" y="611"/>
                    <a:pt x="3" y="657"/>
                  </a:cubicBezTo>
                  <a:cubicBezTo>
                    <a:pt x="5" y="704"/>
                    <a:pt x="13" y="749"/>
                    <a:pt x="19" y="766"/>
                  </a:cubicBezTo>
                  <a:cubicBezTo>
                    <a:pt x="25" y="783"/>
                    <a:pt x="26" y="790"/>
                    <a:pt x="26" y="792"/>
                  </a:cubicBezTo>
                  <a:cubicBezTo>
                    <a:pt x="26" y="795"/>
                    <a:pt x="25" y="811"/>
                    <a:pt x="28" y="819"/>
                  </a:cubicBezTo>
                  <a:cubicBezTo>
                    <a:pt x="31" y="828"/>
                    <a:pt x="34" y="837"/>
                    <a:pt x="34" y="837"/>
                  </a:cubicBezTo>
                  <a:cubicBezTo>
                    <a:pt x="34" y="837"/>
                    <a:pt x="29" y="856"/>
                    <a:pt x="28" y="871"/>
                  </a:cubicBezTo>
                  <a:cubicBezTo>
                    <a:pt x="27" y="886"/>
                    <a:pt x="21" y="934"/>
                    <a:pt x="31" y="966"/>
                  </a:cubicBezTo>
                  <a:cubicBezTo>
                    <a:pt x="40" y="997"/>
                    <a:pt x="56" y="1022"/>
                    <a:pt x="65" y="1034"/>
                  </a:cubicBezTo>
                  <a:cubicBezTo>
                    <a:pt x="73" y="1045"/>
                    <a:pt x="76" y="1056"/>
                    <a:pt x="81" y="1071"/>
                  </a:cubicBezTo>
                  <a:cubicBezTo>
                    <a:pt x="86" y="1087"/>
                    <a:pt x="87" y="1089"/>
                    <a:pt x="91" y="1116"/>
                  </a:cubicBezTo>
                  <a:cubicBezTo>
                    <a:pt x="94" y="1144"/>
                    <a:pt x="101" y="1194"/>
                    <a:pt x="100" y="1216"/>
                  </a:cubicBezTo>
                  <a:cubicBezTo>
                    <a:pt x="98" y="1238"/>
                    <a:pt x="93" y="1430"/>
                    <a:pt x="92" y="1461"/>
                  </a:cubicBezTo>
                  <a:cubicBezTo>
                    <a:pt x="91" y="1491"/>
                    <a:pt x="490" y="1414"/>
                    <a:pt x="471" y="1333"/>
                  </a:cubicBezTo>
                  <a:close/>
                </a:path>
              </a:pathLst>
            </a:custGeom>
            <a:solidFill>
              <a:srgbClr val="F5C8A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 name="Freeform 18">
              <a:extLst>
                <a:ext uri="{FF2B5EF4-FFF2-40B4-BE49-F238E27FC236}">
                  <a16:creationId xmlns="" xmlns:a16="http://schemas.microsoft.com/office/drawing/2014/main" id="{215C4FC3-09C0-4E78-B158-24E984210493}"/>
                </a:ext>
              </a:extLst>
            </p:cNvPr>
            <p:cNvSpPr>
              <a:spLocks noChangeArrowheads="1"/>
            </p:cNvSpPr>
            <p:nvPr/>
          </p:nvSpPr>
          <p:spPr bwMode="auto">
            <a:xfrm>
              <a:off x="9583241" y="3657244"/>
              <a:ext cx="261053" cy="913530"/>
            </a:xfrm>
            <a:custGeom>
              <a:avLst/>
              <a:gdLst>
                <a:gd name="T0" fmla="*/ 2147483647 w 99"/>
                <a:gd name="T1" fmla="*/ 2147483647 h 418"/>
                <a:gd name="T2" fmla="*/ 2147483647 w 99"/>
                <a:gd name="T3" fmla="*/ 2147483647 h 418"/>
                <a:gd name="T4" fmla="*/ 2147483647 w 99"/>
                <a:gd name="T5" fmla="*/ 2147483647 h 418"/>
                <a:gd name="T6" fmla="*/ 2147483647 w 99"/>
                <a:gd name="T7" fmla="*/ 2147483647 h 418"/>
                <a:gd name="T8" fmla="*/ 2147483647 w 99"/>
                <a:gd name="T9" fmla="*/ 2147483647 h 418"/>
                <a:gd name="T10" fmla="*/ 2147483647 w 99"/>
                <a:gd name="T11" fmla="*/ 2147483647 h 418"/>
                <a:gd name="T12" fmla="*/ 2147483647 w 99"/>
                <a:gd name="T13" fmla="*/ 2147483647 h 418"/>
                <a:gd name="T14" fmla="*/ 2147483647 w 99"/>
                <a:gd name="T15" fmla="*/ 2147483647 h 418"/>
                <a:gd name="T16" fmla="*/ 2147483647 w 99"/>
                <a:gd name="T17" fmla="*/ 2147483647 h 418"/>
                <a:gd name="T18" fmla="*/ 0 w 99"/>
                <a:gd name="T19" fmla="*/ 0 h 418"/>
                <a:gd name="T20" fmla="*/ 2147483647 w 99"/>
                <a:gd name="T21" fmla="*/ 2147483647 h 4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418"/>
                <a:gd name="T35" fmla="*/ 99 w 99"/>
                <a:gd name="T36" fmla="*/ 418 h 4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418">
                  <a:moveTo>
                    <a:pt x="3" y="37"/>
                  </a:moveTo>
                  <a:cubicBezTo>
                    <a:pt x="3" y="37"/>
                    <a:pt x="6" y="81"/>
                    <a:pt x="4" y="90"/>
                  </a:cubicBezTo>
                  <a:cubicBezTo>
                    <a:pt x="3" y="99"/>
                    <a:pt x="6" y="130"/>
                    <a:pt x="5" y="141"/>
                  </a:cubicBezTo>
                  <a:cubicBezTo>
                    <a:pt x="4" y="151"/>
                    <a:pt x="5" y="190"/>
                    <a:pt x="7" y="206"/>
                  </a:cubicBezTo>
                  <a:cubicBezTo>
                    <a:pt x="9" y="222"/>
                    <a:pt x="15" y="260"/>
                    <a:pt x="32" y="300"/>
                  </a:cubicBezTo>
                  <a:cubicBezTo>
                    <a:pt x="49" y="340"/>
                    <a:pt x="99" y="418"/>
                    <a:pt x="99" y="418"/>
                  </a:cubicBezTo>
                  <a:cubicBezTo>
                    <a:pt x="99" y="418"/>
                    <a:pt x="55" y="318"/>
                    <a:pt x="48" y="293"/>
                  </a:cubicBezTo>
                  <a:cubicBezTo>
                    <a:pt x="41" y="268"/>
                    <a:pt x="30" y="164"/>
                    <a:pt x="29" y="135"/>
                  </a:cubicBezTo>
                  <a:cubicBezTo>
                    <a:pt x="28" y="105"/>
                    <a:pt x="11" y="50"/>
                    <a:pt x="10" y="44"/>
                  </a:cubicBezTo>
                  <a:cubicBezTo>
                    <a:pt x="8" y="38"/>
                    <a:pt x="0" y="0"/>
                    <a:pt x="0" y="0"/>
                  </a:cubicBezTo>
                  <a:lnTo>
                    <a:pt x="3" y="37"/>
                  </a:lnTo>
                  <a:close/>
                </a:path>
              </a:pathLst>
            </a:custGeom>
            <a:solidFill>
              <a:srgbClr val="E3B38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0" name="Freeform 19">
              <a:extLst>
                <a:ext uri="{FF2B5EF4-FFF2-40B4-BE49-F238E27FC236}">
                  <a16:creationId xmlns="" xmlns:a16="http://schemas.microsoft.com/office/drawing/2014/main" id="{9C92C0AC-ACC8-4A68-92B7-FCC4F1AE5657}"/>
                </a:ext>
              </a:extLst>
            </p:cNvPr>
            <p:cNvSpPr>
              <a:spLocks noChangeArrowheads="1"/>
            </p:cNvSpPr>
            <p:nvPr/>
          </p:nvSpPr>
          <p:spPr bwMode="auto">
            <a:xfrm>
              <a:off x="9256395" y="3420098"/>
              <a:ext cx="295011" cy="241271"/>
            </a:xfrm>
            <a:custGeom>
              <a:avLst/>
              <a:gdLst>
                <a:gd name="T0" fmla="*/ 2147483647 w 112"/>
                <a:gd name="T1" fmla="*/ 2147483647 h 111"/>
                <a:gd name="T2" fmla="*/ 2147483647 w 112"/>
                <a:gd name="T3" fmla="*/ 2147483647 h 111"/>
                <a:gd name="T4" fmla="*/ 2147483647 w 112"/>
                <a:gd name="T5" fmla="*/ 2147483647 h 111"/>
                <a:gd name="T6" fmla="*/ 2147483647 w 112"/>
                <a:gd name="T7" fmla="*/ 2147483647 h 111"/>
                <a:gd name="T8" fmla="*/ 2147483647 w 112"/>
                <a:gd name="T9" fmla="*/ 2147483647 h 111"/>
                <a:gd name="T10" fmla="*/ 2147483647 w 112"/>
                <a:gd name="T11" fmla="*/ 2147483647 h 111"/>
                <a:gd name="T12" fmla="*/ 2147483647 w 112"/>
                <a:gd name="T13" fmla="*/ 2147483647 h 111"/>
                <a:gd name="T14" fmla="*/ 2147483647 w 112"/>
                <a:gd name="T15" fmla="*/ 2147483647 h 111"/>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111"/>
                <a:gd name="T26" fmla="*/ 112 w 112"/>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111">
                  <a:moveTo>
                    <a:pt x="111" y="68"/>
                  </a:moveTo>
                  <a:cubicBezTo>
                    <a:pt x="110" y="76"/>
                    <a:pt x="106" y="107"/>
                    <a:pt x="86" y="109"/>
                  </a:cubicBezTo>
                  <a:cubicBezTo>
                    <a:pt x="67" y="111"/>
                    <a:pt x="27" y="108"/>
                    <a:pt x="12" y="100"/>
                  </a:cubicBezTo>
                  <a:cubicBezTo>
                    <a:pt x="3" y="95"/>
                    <a:pt x="0" y="80"/>
                    <a:pt x="4" y="59"/>
                  </a:cubicBezTo>
                  <a:cubicBezTo>
                    <a:pt x="11" y="33"/>
                    <a:pt x="24" y="14"/>
                    <a:pt x="38" y="8"/>
                  </a:cubicBezTo>
                  <a:cubicBezTo>
                    <a:pt x="57" y="0"/>
                    <a:pt x="85" y="3"/>
                    <a:pt x="96" y="13"/>
                  </a:cubicBezTo>
                  <a:cubicBezTo>
                    <a:pt x="107" y="22"/>
                    <a:pt x="111" y="41"/>
                    <a:pt x="111" y="50"/>
                  </a:cubicBezTo>
                  <a:cubicBezTo>
                    <a:pt x="112" y="60"/>
                    <a:pt x="111" y="68"/>
                    <a:pt x="111" y="68"/>
                  </a:cubicBezTo>
                  <a:close/>
                </a:path>
              </a:pathLst>
            </a:custGeom>
            <a:solidFill>
              <a:srgbClr val="F5DFB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1" name="Freeform 20">
              <a:extLst>
                <a:ext uri="{FF2B5EF4-FFF2-40B4-BE49-F238E27FC236}">
                  <a16:creationId xmlns="" xmlns:a16="http://schemas.microsoft.com/office/drawing/2014/main" id="{B8BA6A4E-13B4-43D2-B7AE-F374C9EED917}"/>
                </a:ext>
              </a:extLst>
            </p:cNvPr>
            <p:cNvSpPr>
              <a:spLocks noChangeArrowheads="1"/>
            </p:cNvSpPr>
            <p:nvPr/>
          </p:nvSpPr>
          <p:spPr bwMode="auto">
            <a:xfrm>
              <a:off x="9300964" y="3943882"/>
              <a:ext cx="239829" cy="43306"/>
            </a:xfrm>
            <a:custGeom>
              <a:avLst/>
              <a:gdLst>
                <a:gd name="T0" fmla="*/ 2147483647 w 91"/>
                <a:gd name="T1" fmla="*/ 2147483647 h 20"/>
                <a:gd name="T2" fmla="*/ 2147483647 w 91"/>
                <a:gd name="T3" fmla="*/ 2147483647 h 20"/>
                <a:gd name="T4" fmla="*/ 2147483647 w 91"/>
                <a:gd name="T5" fmla="*/ 2147483647 h 20"/>
                <a:gd name="T6" fmla="*/ 2147483647 w 91"/>
                <a:gd name="T7" fmla="*/ 2147483647 h 20"/>
                <a:gd name="T8" fmla="*/ 2147483647 w 91"/>
                <a:gd name="T9" fmla="*/ 2147483647 h 20"/>
                <a:gd name="T10" fmla="*/ 0 60000 65536"/>
                <a:gd name="T11" fmla="*/ 0 60000 65536"/>
                <a:gd name="T12" fmla="*/ 0 60000 65536"/>
                <a:gd name="T13" fmla="*/ 0 60000 65536"/>
                <a:gd name="T14" fmla="*/ 0 60000 65536"/>
                <a:gd name="T15" fmla="*/ 0 w 91"/>
                <a:gd name="T16" fmla="*/ 0 h 20"/>
                <a:gd name="T17" fmla="*/ 91 w 91"/>
                <a:gd name="T18" fmla="*/ 20 h 20"/>
              </a:gdLst>
              <a:ahLst/>
              <a:cxnLst>
                <a:cxn ang="T10">
                  <a:pos x="T0" y="T1"/>
                </a:cxn>
                <a:cxn ang="T11">
                  <a:pos x="T2" y="T3"/>
                </a:cxn>
                <a:cxn ang="T12">
                  <a:pos x="T4" y="T5"/>
                </a:cxn>
                <a:cxn ang="T13">
                  <a:pos x="T6" y="T7"/>
                </a:cxn>
                <a:cxn ang="T14">
                  <a:pos x="T8" y="T9"/>
                </a:cxn>
              </a:cxnLst>
              <a:rect l="T15" t="T16" r="T17" b="T18"/>
              <a:pathLst>
                <a:path w="91" h="20">
                  <a:moveTo>
                    <a:pt x="84" y="2"/>
                  </a:moveTo>
                  <a:cubicBezTo>
                    <a:pt x="60" y="14"/>
                    <a:pt x="31" y="10"/>
                    <a:pt x="6" y="5"/>
                  </a:cubicBezTo>
                  <a:cubicBezTo>
                    <a:pt x="2" y="5"/>
                    <a:pt x="0" y="11"/>
                    <a:pt x="4" y="11"/>
                  </a:cubicBezTo>
                  <a:cubicBezTo>
                    <a:pt x="31" y="16"/>
                    <a:pt x="61" y="20"/>
                    <a:pt x="87" y="7"/>
                  </a:cubicBezTo>
                  <a:cubicBezTo>
                    <a:pt x="91" y="6"/>
                    <a:pt x="88" y="0"/>
                    <a:pt x="84" y="2"/>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2" name="Freeform 21">
              <a:extLst>
                <a:ext uri="{FF2B5EF4-FFF2-40B4-BE49-F238E27FC236}">
                  <a16:creationId xmlns="" xmlns:a16="http://schemas.microsoft.com/office/drawing/2014/main" id="{0574510A-F89A-4E5C-AF52-C6CBC7093169}"/>
                </a:ext>
              </a:extLst>
            </p:cNvPr>
            <p:cNvSpPr>
              <a:spLocks noChangeArrowheads="1"/>
            </p:cNvSpPr>
            <p:nvPr/>
          </p:nvSpPr>
          <p:spPr bwMode="auto">
            <a:xfrm>
              <a:off x="9311577" y="3890267"/>
              <a:ext cx="205871" cy="20621"/>
            </a:xfrm>
            <a:custGeom>
              <a:avLst/>
              <a:gdLst>
                <a:gd name="T0" fmla="*/ 2147483647 w 78"/>
                <a:gd name="T1" fmla="*/ 2147483647 h 10"/>
                <a:gd name="T2" fmla="*/ 2147483647 w 78"/>
                <a:gd name="T3" fmla="*/ 2147483647 h 10"/>
                <a:gd name="T4" fmla="*/ 2147483647 w 78"/>
                <a:gd name="T5" fmla="*/ 2147483647 h 10"/>
                <a:gd name="T6" fmla="*/ 2147483647 w 78"/>
                <a:gd name="T7" fmla="*/ 2147483647 h 10"/>
                <a:gd name="T8" fmla="*/ 2147483647 w 78"/>
                <a:gd name="T9" fmla="*/ 2147483647 h 10"/>
                <a:gd name="T10" fmla="*/ 0 60000 65536"/>
                <a:gd name="T11" fmla="*/ 0 60000 65536"/>
                <a:gd name="T12" fmla="*/ 0 60000 65536"/>
                <a:gd name="T13" fmla="*/ 0 60000 65536"/>
                <a:gd name="T14" fmla="*/ 0 60000 65536"/>
                <a:gd name="T15" fmla="*/ 0 w 78"/>
                <a:gd name="T16" fmla="*/ 0 h 10"/>
                <a:gd name="T17" fmla="*/ 78 w 78"/>
                <a:gd name="T18" fmla="*/ 10 h 10"/>
              </a:gdLst>
              <a:ahLst/>
              <a:cxnLst>
                <a:cxn ang="T10">
                  <a:pos x="T0" y="T1"/>
                </a:cxn>
                <a:cxn ang="T11">
                  <a:pos x="T2" y="T3"/>
                </a:cxn>
                <a:cxn ang="T12">
                  <a:pos x="T4" y="T5"/>
                </a:cxn>
                <a:cxn ang="T13">
                  <a:pos x="T6" y="T7"/>
                </a:cxn>
                <a:cxn ang="T14">
                  <a:pos x="T8" y="T9"/>
                </a:cxn>
              </a:cxnLst>
              <a:rect l="T15" t="T16" r="T17" b="T18"/>
              <a:pathLst>
                <a:path w="78" h="10">
                  <a:moveTo>
                    <a:pt x="74" y="3"/>
                  </a:moveTo>
                  <a:cubicBezTo>
                    <a:pt x="51" y="3"/>
                    <a:pt x="27" y="3"/>
                    <a:pt x="4" y="1"/>
                  </a:cubicBezTo>
                  <a:cubicBezTo>
                    <a:pt x="0" y="0"/>
                    <a:pt x="0" y="6"/>
                    <a:pt x="4" y="7"/>
                  </a:cubicBezTo>
                  <a:cubicBezTo>
                    <a:pt x="27" y="10"/>
                    <a:pt x="51" y="9"/>
                    <a:pt x="74" y="9"/>
                  </a:cubicBezTo>
                  <a:cubicBezTo>
                    <a:pt x="78" y="9"/>
                    <a:pt x="78" y="3"/>
                    <a:pt x="74" y="3"/>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 name="Freeform 22">
              <a:extLst>
                <a:ext uri="{FF2B5EF4-FFF2-40B4-BE49-F238E27FC236}">
                  <a16:creationId xmlns="" xmlns:a16="http://schemas.microsoft.com/office/drawing/2014/main" id="{21946338-4C3B-4802-9134-A8E59C673ACC}"/>
                </a:ext>
              </a:extLst>
            </p:cNvPr>
            <p:cNvSpPr>
              <a:spLocks noChangeArrowheads="1"/>
            </p:cNvSpPr>
            <p:nvPr/>
          </p:nvSpPr>
          <p:spPr bwMode="auto">
            <a:xfrm>
              <a:off x="9169377" y="5230659"/>
              <a:ext cx="87018" cy="134040"/>
            </a:xfrm>
            <a:custGeom>
              <a:avLst/>
              <a:gdLst>
                <a:gd name="T0" fmla="*/ 2147483647 w 33"/>
                <a:gd name="T1" fmla="*/ 2147483647 h 61"/>
                <a:gd name="T2" fmla="*/ 2147483647 w 33"/>
                <a:gd name="T3" fmla="*/ 2147483647 h 61"/>
                <a:gd name="T4" fmla="*/ 2147483647 w 33"/>
                <a:gd name="T5" fmla="*/ 2147483647 h 61"/>
                <a:gd name="T6" fmla="*/ 2147483647 w 33"/>
                <a:gd name="T7" fmla="*/ 2147483647 h 61"/>
                <a:gd name="T8" fmla="*/ 2147483647 w 33"/>
                <a:gd name="T9" fmla="*/ 2147483647 h 61"/>
                <a:gd name="T10" fmla="*/ 0 60000 65536"/>
                <a:gd name="T11" fmla="*/ 0 60000 65536"/>
                <a:gd name="T12" fmla="*/ 0 60000 65536"/>
                <a:gd name="T13" fmla="*/ 0 60000 65536"/>
                <a:gd name="T14" fmla="*/ 0 60000 65536"/>
                <a:gd name="T15" fmla="*/ 0 w 33"/>
                <a:gd name="T16" fmla="*/ 0 h 61"/>
                <a:gd name="T17" fmla="*/ 33 w 33"/>
                <a:gd name="T18" fmla="*/ 61 h 61"/>
              </a:gdLst>
              <a:ahLst/>
              <a:cxnLst>
                <a:cxn ang="T10">
                  <a:pos x="T0" y="T1"/>
                </a:cxn>
                <a:cxn ang="T11">
                  <a:pos x="T2" y="T3"/>
                </a:cxn>
                <a:cxn ang="T12">
                  <a:pos x="T4" y="T5"/>
                </a:cxn>
                <a:cxn ang="T13">
                  <a:pos x="T6" y="T7"/>
                </a:cxn>
                <a:cxn ang="T14">
                  <a:pos x="T8" y="T9"/>
                </a:cxn>
              </a:cxnLst>
              <a:rect l="T15" t="T16" r="T17" b="T18"/>
              <a:pathLst>
                <a:path w="33" h="61">
                  <a:moveTo>
                    <a:pt x="1" y="5"/>
                  </a:moveTo>
                  <a:cubicBezTo>
                    <a:pt x="5" y="24"/>
                    <a:pt x="14" y="43"/>
                    <a:pt x="26" y="58"/>
                  </a:cubicBezTo>
                  <a:cubicBezTo>
                    <a:pt x="29" y="61"/>
                    <a:pt x="33" y="57"/>
                    <a:pt x="31" y="54"/>
                  </a:cubicBezTo>
                  <a:cubicBezTo>
                    <a:pt x="19" y="39"/>
                    <a:pt x="11" y="22"/>
                    <a:pt x="7" y="4"/>
                  </a:cubicBezTo>
                  <a:cubicBezTo>
                    <a:pt x="6" y="0"/>
                    <a:pt x="0" y="2"/>
                    <a:pt x="1" y="5"/>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 name="Freeform 23">
              <a:extLst>
                <a:ext uri="{FF2B5EF4-FFF2-40B4-BE49-F238E27FC236}">
                  <a16:creationId xmlns="" xmlns:a16="http://schemas.microsoft.com/office/drawing/2014/main" id="{0F363B2B-DD4B-48EF-9AEB-4859450EB2A4}"/>
                </a:ext>
              </a:extLst>
            </p:cNvPr>
            <p:cNvSpPr>
              <a:spLocks noChangeArrowheads="1"/>
            </p:cNvSpPr>
            <p:nvPr/>
          </p:nvSpPr>
          <p:spPr bwMode="auto">
            <a:xfrm>
              <a:off x="9670257" y="4051114"/>
              <a:ext cx="131587" cy="55678"/>
            </a:xfrm>
            <a:custGeom>
              <a:avLst/>
              <a:gdLst>
                <a:gd name="T0" fmla="*/ 2147483647 w 50"/>
                <a:gd name="T1" fmla="*/ 2147483647 h 26"/>
                <a:gd name="T2" fmla="*/ 2147483647 w 50"/>
                <a:gd name="T3" fmla="*/ 2147483647 h 26"/>
                <a:gd name="T4" fmla="*/ 2147483647 w 50"/>
                <a:gd name="T5" fmla="*/ 2147483647 h 26"/>
                <a:gd name="T6" fmla="*/ 2147483647 w 50"/>
                <a:gd name="T7" fmla="*/ 2147483647 h 26"/>
                <a:gd name="T8" fmla="*/ 2147483647 w 50"/>
                <a:gd name="T9" fmla="*/ 2147483647 h 26"/>
                <a:gd name="T10" fmla="*/ 0 60000 65536"/>
                <a:gd name="T11" fmla="*/ 0 60000 65536"/>
                <a:gd name="T12" fmla="*/ 0 60000 65536"/>
                <a:gd name="T13" fmla="*/ 0 60000 65536"/>
                <a:gd name="T14" fmla="*/ 0 60000 65536"/>
                <a:gd name="T15" fmla="*/ 0 w 50"/>
                <a:gd name="T16" fmla="*/ 0 h 26"/>
                <a:gd name="T17" fmla="*/ 50 w 50"/>
                <a:gd name="T18" fmla="*/ 26 h 26"/>
              </a:gdLst>
              <a:ahLst/>
              <a:cxnLst>
                <a:cxn ang="T10">
                  <a:pos x="T0" y="T1"/>
                </a:cxn>
                <a:cxn ang="T11">
                  <a:pos x="T2" y="T3"/>
                </a:cxn>
                <a:cxn ang="T12">
                  <a:pos x="T4" y="T5"/>
                </a:cxn>
                <a:cxn ang="T13">
                  <a:pos x="T6" y="T7"/>
                </a:cxn>
                <a:cxn ang="T14">
                  <a:pos x="T8" y="T9"/>
                </a:cxn>
              </a:cxnLst>
              <a:rect l="T15" t="T16" r="T17" b="T18"/>
              <a:pathLst>
                <a:path w="50" h="26">
                  <a:moveTo>
                    <a:pt x="7" y="23"/>
                  </a:moveTo>
                  <a:cubicBezTo>
                    <a:pt x="16" y="14"/>
                    <a:pt x="32" y="6"/>
                    <a:pt x="45" y="10"/>
                  </a:cubicBezTo>
                  <a:cubicBezTo>
                    <a:pt x="48" y="11"/>
                    <a:pt x="50" y="5"/>
                    <a:pt x="46" y="4"/>
                  </a:cubicBezTo>
                  <a:cubicBezTo>
                    <a:pt x="31" y="0"/>
                    <a:pt x="13" y="8"/>
                    <a:pt x="2" y="19"/>
                  </a:cubicBezTo>
                  <a:cubicBezTo>
                    <a:pt x="0" y="22"/>
                    <a:pt x="4" y="26"/>
                    <a:pt x="7" y="23"/>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5" name="Freeform 24">
              <a:extLst>
                <a:ext uri="{FF2B5EF4-FFF2-40B4-BE49-F238E27FC236}">
                  <a16:creationId xmlns="" xmlns:a16="http://schemas.microsoft.com/office/drawing/2014/main" id="{8F993CA8-D4A3-44B2-AB8C-0759A6738D79}"/>
                </a:ext>
              </a:extLst>
            </p:cNvPr>
            <p:cNvSpPr>
              <a:spLocks noChangeArrowheads="1"/>
            </p:cNvSpPr>
            <p:nvPr/>
          </p:nvSpPr>
          <p:spPr bwMode="auto">
            <a:xfrm>
              <a:off x="9659646" y="4009871"/>
              <a:ext cx="44571" cy="30933"/>
            </a:xfrm>
            <a:custGeom>
              <a:avLst/>
              <a:gdLst>
                <a:gd name="T0" fmla="*/ 2147483647 w 17"/>
                <a:gd name="T1" fmla="*/ 2147483647 h 14"/>
                <a:gd name="T2" fmla="*/ 2147483647 w 17"/>
                <a:gd name="T3" fmla="*/ 2147483647 h 14"/>
                <a:gd name="T4" fmla="*/ 2147483647 w 17"/>
                <a:gd name="T5" fmla="*/ 2147483647 h 14"/>
                <a:gd name="T6" fmla="*/ 2147483647 w 17"/>
                <a:gd name="T7" fmla="*/ 2147483647 h 14"/>
                <a:gd name="T8" fmla="*/ 2147483647 w 17"/>
                <a:gd name="T9" fmla="*/ 2147483647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7" y="12"/>
                  </a:moveTo>
                  <a:cubicBezTo>
                    <a:pt x="9" y="10"/>
                    <a:pt x="11" y="8"/>
                    <a:pt x="13" y="8"/>
                  </a:cubicBezTo>
                  <a:cubicBezTo>
                    <a:pt x="17" y="6"/>
                    <a:pt x="15" y="0"/>
                    <a:pt x="11" y="2"/>
                  </a:cubicBezTo>
                  <a:cubicBezTo>
                    <a:pt x="8" y="3"/>
                    <a:pt x="5" y="5"/>
                    <a:pt x="3" y="7"/>
                  </a:cubicBezTo>
                  <a:cubicBezTo>
                    <a:pt x="0" y="10"/>
                    <a:pt x="4" y="14"/>
                    <a:pt x="7" y="12"/>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6" name="Freeform 41">
              <a:extLst>
                <a:ext uri="{FF2B5EF4-FFF2-40B4-BE49-F238E27FC236}">
                  <a16:creationId xmlns="" xmlns:a16="http://schemas.microsoft.com/office/drawing/2014/main" id="{91445810-D8D4-41FF-BD18-7F3AE831A61A}"/>
                </a:ext>
              </a:extLst>
            </p:cNvPr>
            <p:cNvSpPr>
              <a:spLocks noChangeArrowheads="1"/>
            </p:cNvSpPr>
            <p:nvPr/>
          </p:nvSpPr>
          <p:spPr bwMode="auto">
            <a:xfrm>
              <a:off x="2290763" y="6241108"/>
              <a:ext cx="1322240" cy="624830"/>
            </a:xfrm>
            <a:custGeom>
              <a:avLst/>
              <a:gdLst>
                <a:gd name="T0" fmla="*/ 2147483647 w 502"/>
                <a:gd name="T1" fmla="*/ 2147483647 h 286"/>
                <a:gd name="T2" fmla="*/ 2147483647 w 502"/>
                <a:gd name="T3" fmla="*/ 2147483647 h 286"/>
                <a:gd name="T4" fmla="*/ 2147483647 w 502"/>
                <a:gd name="T5" fmla="*/ 2147483647 h 286"/>
                <a:gd name="T6" fmla="*/ 2147483647 w 502"/>
                <a:gd name="T7" fmla="*/ 2147483647 h 286"/>
                <a:gd name="T8" fmla="*/ 0 w 502"/>
                <a:gd name="T9" fmla="*/ 2147483647 h 286"/>
                <a:gd name="T10" fmla="*/ 2147483647 w 502"/>
                <a:gd name="T11" fmla="*/ 2147483647 h 286"/>
                <a:gd name="T12" fmla="*/ 2147483647 w 502"/>
                <a:gd name="T13" fmla="*/ 2147483647 h 286"/>
                <a:gd name="T14" fmla="*/ 0 60000 65536"/>
                <a:gd name="T15" fmla="*/ 0 60000 65536"/>
                <a:gd name="T16" fmla="*/ 0 60000 65536"/>
                <a:gd name="T17" fmla="*/ 0 60000 65536"/>
                <a:gd name="T18" fmla="*/ 0 60000 65536"/>
                <a:gd name="T19" fmla="*/ 0 60000 65536"/>
                <a:gd name="T20" fmla="*/ 0 60000 65536"/>
                <a:gd name="T21" fmla="*/ 0 w 502"/>
                <a:gd name="T22" fmla="*/ 0 h 286"/>
                <a:gd name="T23" fmla="*/ 502 w 502"/>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2" h="286">
                  <a:moveTo>
                    <a:pt x="491" y="43"/>
                  </a:moveTo>
                  <a:cubicBezTo>
                    <a:pt x="487" y="25"/>
                    <a:pt x="412" y="16"/>
                    <a:pt x="360" y="11"/>
                  </a:cubicBezTo>
                  <a:cubicBezTo>
                    <a:pt x="323" y="8"/>
                    <a:pt x="244" y="5"/>
                    <a:pt x="221" y="7"/>
                  </a:cubicBezTo>
                  <a:cubicBezTo>
                    <a:pt x="198" y="10"/>
                    <a:pt x="64" y="0"/>
                    <a:pt x="46" y="23"/>
                  </a:cubicBezTo>
                  <a:cubicBezTo>
                    <a:pt x="38" y="34"/>
                    <a:pt x="19" y="158"/>
                    <a:pt x="0" y="286"/>
                  </a:cubicBezTo>
                  <a:cubicBezTo>
                    <a:pt x="502" y="286"/>
                    <a:pt x="502" y="286"/>
                    <a:pt x="502" y="286"/>
                  </a:cubicBezTo>
                  <a:cubicBezTo>
                    <a:pt x="497" y="158"/>
                    <a:pt x="493" y="50"/>
                    <a:pt x="491" y="43"/>
                  </a:cubicBezTo>
                  <a:close/>
                </a:path>
              </a:pathLst>
            </a:custGeom>
            <a:solidFill>
              <a:srgbClr val="F88A4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7" name="Freeform 42">
              <a:extLst>
                <a:ext uri="{FF2B5EF4-FFF2-40B4-BE49-F238E27FC236}">
                  <a16:creationId xmlns="" xmlns:a16="http://schemas.microsoft.com/office/drawing/2014/main" id="{8CBC6A8E-5F71-486A-87BF-6FB293593D5F}"/>
                </a:ext>
              </a:extLst>
            </p:cNvPr>
            <p:cNvSpPr>
              <a:spLocks noChangeArrowheads="1"/>
            </p:cNvSpPr>
            <p:nvPr/>
          </p:nvSpPr>
          <p:spPr bwMode="auto">
            <a:xfrm>
              <a:off x="9233048" y="6241108"/>
              <a:ext cx="1322240" cy="624830"/>
            </a:xfrm>
            <a:custGeom>
              <a:avLst/>
              <a:gdLst>
                <a:gd name="T0" fmla="*/ 2147483647 w 502"/>
                <a:gd name="T1" fmla="*/ 2147483647 h 286"/>
                <a:gd name="T2" fmla="*/ 2147483647 w 502"/>
                <a:gd name="T3" fmla="*/ 2147483647 h 286"/>
                <a:gd name="T4" fmla="*/ 2147483647 w 502"/>
                <a:gd name="T5" fmla="*/ 2147483647 h 286"/>
                <a:gd name="T6" fmla="*/ 2147483647 w 502"/>
                <a:gd name="T7" fmla="*/ 2147483647 h 286"/>
                <a:gd name="T8" fmla="*/ 0 w 502"/>
                <a:gd name="T9" fmla="*/ 2147483647 h 286"/>
                <a:gd name="T10" fmla="*/ 2147483647 w 502"/>
                <a:gd name="T11" fmla="*/ 2147483647 h 286"/>
                <a:gd name="T12" fmla="*/ 2147483647 w 502"/>
                <a:gd name="T13" fmla="*/ 2147483647 h 286"/>
                <a:gd name="T14" fmla="*/ 0 60000 65536"/>
                <a:gd name="T15" fmla="*/ 0 60000 65536"/>
                <a:gd name="T16" fmla="*/ 0 60000 65536"/>
                <a:gd name="T17" fmla="*/ 0 60000 65536"/>
                <a:gd name="T18" fmla="*/ 0 60000 65536"/>
                <a:gd name="T19" fmla="*/ 0 60000 65536"/>
                <a:gd name="T20" fmla="*/ 0 60000 65536"/>
                <a:gd name="T21" fmla="*/ 0 w 502"/>
                <a:gd name="T22" fmla="*/ 0 h 286"/>
                <a:gd name="T23" fmla="*/ 502 w 502"/>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2" h="286">
                  <a:moveTo>
                    <a:pt x="456" y="23"/>
                  </a:moveTo>
                  <a:cubicBezTo>
                    <a:pt x="439" y="0"/>
                    <a:pt x="304" y="10"/>
                    <a:pt x="281" y="7"/>
                  </a:cubicBezTo>
                  <a:cubicBezTo>
                    <a:pt x="258" y="5"/>
                    <a:pt x="179" y="9"/>
                    <a:pt x="142" y="12"/>
                  </a:cubicBezTo>
                  <a:cubicBezTo>
                    <a:pt x="90" y="16"/>
                    <a:pt x="16" y="25"/>
                    <a:pt x="11" y="43"/>
                  </a:cubicBezTo>
                  <a:cubicBezTo>
                    <a:pt x="10" y="50"/>
                    <a:pt x="5" y="158"/>
                    <a:pt x="0" y="286"/>
                  </a:cubicBezTo>
                  <a:cubicBezTo>
                    <a:pt x="502" y="286"/>
                    <a:pt x="502" y="286"/>
                    <a:pt x="502" y="286"/>
                  </a:cubicBezTo>
                  <a:cubicBezTo>
                    <a:pt x="484" y="158"/>
                    <a:pt x="464" y="34"/>
                    <a:pt x="456" y="23"/>
                  </a:cubicBezTo>
                  <a:close/>
                </a:path>
              </a:pathLst>
            </a:custGeom>
            <a:solidFill>
              <a:srgbClr val="F88A4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5</a:t>
            </a:r>
            <a:r>
              <a:rPr lang="zh-CN" altLang="en-US" dirty="0"/>
              <a:t>章  云计算管理平台</a:t>
            </a:r>
            <a:endParaRPr lang="zh-CN" altLang="en-US" dirty="0"/>
          </a:p>
        </p:txBody>
      </p:sp>
      <p:grpSp>
        <p:nvGrpSpPr>
          <p:cNvPr id="43" name="组合 42"/>
          <p:cNvGrpSpPr/>
          <p:nvPr/>
        </p:nvGrpSpPr>
        <p:grpSpPr>
          <a:xfrm>
            <a:off x="993775" y="5746248"/>
            <a:ext cx="9551753" cy="926432"/>
            <a:chOff x="1325" y="8641"/>
            <a:chExt cx="16104" cy="1770"/>
          </a:xfrm>
        </p:grpSpPr>
        <p:sp>
          <p:nvSpPr>
            <p:cNvPr id="42" name="矩形 41"/>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
        <p:nvSpPr>
          <p:cNvPr id="17" name="文本占位符 15"/>
          <p:cNvSpPr txBox="1">
            <a:spLocks/>
          </p:cNvSpPr>
          <p:nvPr/>
        </p:nvSpPr>
        <p:spPr>
          <a:xfrm>
            <a:off x="2974975" y="1112360"/>
            <a:ext cx="3657600" cy="609600"/>
          </a:xfrm>
          <a:prstGeom prst="rect">
            <a:avLst/>
          </a:prstGeom>
        </p:spPr>
        <p:txBody>
          <a:bodyPr/>
          <a:lstStyle>
            <a:lvl1pPr marL="457200" indent="-457200" algn="l" defTabSz="1219200" rtl="0" eaLnBrk="1" latinLnBrk="0" hangingPunct="1">
              <a:spcBef>
                <a:spcPct val="20000"/>
              </a:spcBef>
              <a:buSzPct val="80000"/>
              <a:buFont typeface="Wingdings" pitchFamily="2" charset="2"/>
              <a:buChar char="l"/>
              <a:defRPr sz="2000" kern="1200">
                <a:solidFill>
                  <a:schemeClr val="tx1">
                    <a:lumMod val="75000"/>
                    <a:lumOff val="25000"/>
                  </a:schemeClr>
                </a:solidFill>
                <a:latin typeface="+mn-lt"/>
                <a:ea typeface="+mn-ea"/>
                <a:cs typeface="+mn-cs"/>
              </a:defRPr>
            </a:lvl1pPr>
            <a:lvl2pPr marL="991235" indent="-381000" algn="l" defTabSz="12192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2pPr>
            <a:lvl3pPr marL="15246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None/>
            </a:pPr>
            <a:r>
              <a:rPr lang="en-US" altLang="zh-CN" dirty="0">
                <a:latin typeface="微软雅黑" panose="020B0503020204020204" pitchFamily="34" charset="-122"/>
                <a:ea typeface="微软雅黑" panose="020B0503020204020204" pitchFamily="34" charset="-122"/>
              </a:rPr>
              <a:t>5.1  LINUX</a:t>
            </a:r>
            <a:r>
              <a:rPr lang="zh-CN" altLang="en-US" dirty="0">
                <a:latin typeface="微软雅黑" panose="020B0503020204020204" pitchFamily="34" charset="-122"/>
                <a:ea typeface="微软雅黑" panose="020B0503020204020204" pitchFamily="34" charset="-122"/>
              </a:rPr>
              <a:t>操作系统</a:t>
            </a:r>
            <a:endParaRPr lang="zh-CN" altLang="en-US" dirty="0"/>
          </a:p>
        </p:txBody>
      </p:sp>
      <p:grpSp>
        <p:nvGrpSpPr>
          <p:cNvPr id="15" name="组合 14">
            <a:extLst>
              <a:ext uri="{FF2B5EF4-FFF2-40B4-BE49-F238E27FC236}">
                <a16:creationId xmlns="" xmlns:a16="http://schemas.microsoft.com/office/drawing/2014/main" id="{53D4BEBF-E775-4E77-9BD3-C2318AEACBD4}"/>
              </a:ext>
            </a:extLst>
          </p:cNvPr>
          <p:cNvGrpSpPr>
            <a:grpSpLocks/>
          </p:cNvGrpSpPr>
          <p:nvPr/>
        </p:nvGrpSpPr>
        <p:grpSpPr bwMode="auto">
          <a:xfrm>
            <a:off x="2356829" y="2377347"/>
            <a:ext cx="7934037" cy="3372562"/>
            <a:chOff x="2290763" y="2182813"/>
            <a:chExt cx="8264525" cy="4683125"/>
          </a:xfrm>
        </p:grpSpPr>
        <p:sp>
          <p:nvSpPr>
            <p:cNvPr id="16" name="Freeform 5">
              <a:extLst>
                <a:ext uri="{FF2B5EF4-FFF2-40B4-BE49-F238E27FC236}">
                  <a16:creationId xmlns="" xmlns:a16="http://schemas.microsoft.com/office/drawing/2014/main" id="{DA41E17F-E29E-483E-B2E1-AEFABB947E31}"/>
                </a:ext>
              </a:extLst>
            </p:cNvPr>
            <p:cNvSpPr>
              <a:spLocks noChangeArrowheads="1"/>
            </p:cNvSpPr>
            <p:nvPr/>
          </p:nvSpPr>
          <p:spPr bwMode="auto">
            <a:xfrm>
              <a:off x="3441091" y="2182813"/>
              <a:ext cx="5980849" cy="3542760"/>
            </a:xfrm>
            <a:custGeom>
              <a:avLst/>
              <a:gdLst>
                <a:gd name="T0" fmla="*/ 2147483647 w 2269"/>
                <a:gd name="T1" fmla="*/ 2147483647 h 1621"/>
                <a:gd name="T2" fmla="*/ 2147483647 w 2269"/>
                <a:gd name="T3" fmla="*/ 2147483647 h 1621"/>
                <a:gd name="T4" fmla="*/ 2147483647 w 2269"/>
                <a:gd name="T5" fmla="*/ 2147483647 h 1621"/>
                <a:gd name="T6" fmla="*/ 0 w 2269"/>
                <a:gd name="T7" fmla="*/ 2147483647 h 1621"/>
                <a:gd name="T8" fmla="*/ 0 w 2269"/>
                <a:gd name="T9" fmla="*/ 2147483647 h 1621"/>
                <a:gd name="T10" fmla="*/ 2147483647 w 2269"/>
                <a:gd name="T11" fmla="*/ 0 h 1621"/>
                <a:gd name="T12" fmla="*/ 2147483647 w 2269"/>
                <a:gd name="T13" fmla="*/ 0 h 1621"/>
                <a:gd name="T14" fmla="*/ 2147483647 w 2269"/>
                <a:gd name="T15" fmla="*/ 2147483647 h 1621"/>
                <a:gd name="T16" fmla="*/ 2147483647 w 2269"/>
                <a:gd name="T17" fmla="*/ 2147483647 h 16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69"/>
                <a:gd name="T28" fmla="*/ 0 h 1621"/>
                <a:gd name="T29" fmla="*/ 2269 w 2269"/>
                <a:gd name="T30" fmla="*/ 1621 h 16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69" h="1621">
                  <a:moveTo>
                    <a:pt x="2269" y="1496"/>
                  </a:moveTo>
                  <a:cubicBezTo>
                    <a:pt x="2269" y="1576"/>
                    <a:pt x="2224" y="1621"/>
                    <a:pt x="2144" y="1621"/>
                  </a:cubicBezTo>
                  <a:cubicBezTo>
                    <a:pt x="125" y="1621"/>
                    <a:pt x="125" y="1621"/>
                    <a:pt x="125" y="1621"/>
                  </a:cubicBezTo>
                  <a:cubicBezTo>
                    <a:pt x="44" y="1621"/>
                    <a:pt x="0" y="1576"/>
                    <a:pt x="0" y="1496"/>
                  </a:cubicBezTo>
                  <a:cubicBezTo>
                    <a:pt x="0" y="124"/>
                    <a:pt x="0" y="124"/>
                    <a:pt x="0" y="124"/>
                  </a:cubicBezTo>
                  <a:cubicBezTo>
                    <a:pt x="0" y="44"/>
                    <a:pt x="44" y="0"/>
                    <a:pt x="125" y="0"/>
                  </a:cubicBezTo>
                  <a:cubicBezTo>
                    <a:pt x="2144" y="0"/>
                    <a:pt x="2144" y="0"/>
                    <a:pt x="2144" y="0"/>
                  </a:cubicBezTo>
                  <a:cubicBezTo>
                    <a:pt x="2224" y="0"/>
                    <a:pt x="2269" y="44"/>
                    <a:pt x="2269" y="124"/>
                  </a:cubicBezTo>
                  <a:lnTo>
                    <a:pt x="2269" y="1496"/>
                  </a:lnTo>
                  <a:close/>
                </a:path>
              </a:pathLst>
            </a:custGeom>
            <a:solidFill>
              <a:srgbClr val="1E1D3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18" name="Oval 7">
              <a:extLst>
                <a:ext uri="{FF2B5EF4-FFF2-40B4-BE49-F238E27FC236}">
                  <a16:creationId xmlns="" xmlns:a16="http://schemas.microsoft.com/office/drawing/2014/main" id="{DEDC5A2F-3C0F-41BD-AFDE-9F98BAF27803}"/>
                </a:ext>
              </a:extLst>
            </p:cNvPr>
            <p:cNvSpPr>
              <a:spLocks noChangeArrowheads="1"/>
            </p:cNvSpPr>
            <p:nvPr/>
          </p:nvSpPr>
          <p:spPr bwMode="auto">
            <a:xfrm>
              <a:off x="3651205" y="3508770"/>
              <a:ext cx="40326" cy="35057"/>
            </a:xfrm>
            <a:prstGeom prst="ellipse">
              <a:avLst/>
            </a:prstGeom>
            <a:solidFill>
              <a:srgbClr val="4F5357"/>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eaLnBrk="1" hangingPunct="1"/>
              <a:endParaRPr lang="zh-CN" altLang="zh-CN"/>
            </a:p>
          </p:txBody>
        </p:sp>
        <p:sp>
          <p:nvSpPr>
            <p:cNvPr id="19" name="Freeform 8">
              <a:extLst>
                <a:ext uri="{FF2B5EF4-FFF2-40B4-BE49-F238E27FC236}">
                  <a16:creationId xmlns="" xmlns:a16="http://schemas.microsoft.com/office/drawing/2014/main" id="{919E7D9B-8409-484D-98FC-B9C863918478}"/>
                </a:ext>
              </a:extLst>
            </p:cNvPr>
            <p:cNvSpPr>
              <a:spLocks noChangeArrowheads="1"/>
            </p:cNvSpPr>
            <p:nvPr/>
          </p:nvSpPr>
          <p:spPr bwMode="auto">
            <a:xfrm>
              <a:off x="3908013" y="2570496"/>
              <a:ext cx="5030025" cy="2761209"/>
            </a:xfrm>
            <a:custGeom>
              <a:avLst/>
              <a:gdLst>
                <a:gd name="T0" fmla="*/ 2147483647 w 1908"/>
                <a:gd name="T1" fmla="*/ 2147483647 h 1264"/>
                <a:gd name="T2" fmla="*/ 2147483647 w 1908"/>
                <a:gd name="T3" fmla="*/ 2147483647 h 1264"/>
                <a:gd name="T4" fmla="*/ 2147483647 w 1908"/>
                <a:gd name="T5" fmla="*/ 2147483647 h 1264"/>
                <a:gd name="T6" fmla="*/ 0 w 1908"/>
                <a:gd name="T7" fmla="*/ 2147483647 h 1264"/>
                <a:gd name="T8" fmla="*/ 0 w 1908"/>
                <a:gd name="T9" fmla="*/ 2147483647 h 1264"/>
                <a:gd name="T10" fmla="*/ 2147483647 w 1908"/>
                <a:gd name="T11" fmla="*/ 0 h 1264"/>
                <a:gd name="T12" fmla="*/ 2147483647 w 1908"/>
                <a:gd name="T13" fmla="*/ 0 h 1264"/>
                <a:gd name="T14" fmla="*/ 2147483647 w 1908"/>
                <a:gd name="T15" fmla="*/ 2147483647 h 1264"/>
                <a:gd name="T16" fmla="*/ 2147483647 w 1908"/>
                <a:gd name="T17" fmla="*/ 2147483647 h 12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
                <a:gd name="T28" fmla="*/ 0 h 1264"/>
                <a:gd name="T29" fmla="*/ 1908 w 1908"/>
                <a:gd name="T30" fmla="*/ 1264 h 12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 h="1264">
                  <a:moveTo>
                    <a:pt x="1908" y="1256"/>
                  </a:moveTo>
                  <a:cubicBezTo>
                    <a:pt x="1908" y="1260"/>
                    <a:pt x="1905" y="1264"/>
                    <a:pt x="1900" y="1264"/>
                  </a:cubicBezTo>
                  <a:cubicBezTo>
                    <a:pt x="8" y="1264"/>
                    <a:pt x="8" y="1264"/>
                    <a:pt x="8" y="1264"/>
                  </a:cubicBezTo>
                  <a:cubicBezTo>
                    <a:pt x="3" y="1264"/>
                    <a:pt x="0" y="1260"/>
                    <a:pt x="0" y="1256"/>
                  </a:cubicBezTo>
                  <a:cubicBezTo>
                    <a:pt x="0" y="8"/>
                    <a:pt x="0" y="8"/>
                    <a:pt x="0" y="8"/>
                  </a:cubicBezTo>
                  <a:cubicBezTo>
                    <a:pt x="0" y="3"/>
                    <a:pt x="3" y="0"/>
                    <a:pt x="8" y="0"/>
                  </a:cubicBezTo>
                  <a:cubicBezTo>
                    <a:pt x="1900" y="0"/>
                    <a:pt x="1900" y="0"/>
                    <a:pt x="1900" y="0"/>
                  </a:cubicBezTo>
                  <a:cubicBezTo>
                    <a:pt x="1905" y="0"/>
                    <a:pt x="1908" y="3"/>
                    <a:pt x="1908" y="8"/>
                  </a:cubicBezTo>
                  <a:lnTo>
                    <a:pt x="1908" y="1256"/>
                  </a:lnTo>
                  <a:close/>
                </a:path>
              </a:pathLst>
            </a:custGeom>
            <a:solidFill>
              <a:srgbClr val="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a:lnSpc>
                  <a:spcPts val="3000"/>
                </a:lnSpc>
              </a:pPr>
              <a:r>
                <a:rPr lang="en-US" altLang="zh-CN" sz="2000" dirty="0"/>
                <a:t>5.1.6 Ubuntu</a:t>
              </a:r>
              <a:r>
                <a:rPr lang="zh-CN" altLang="en-US" sz="2000" dirty="0"/>
                <a:t>命令行终端管理</a:t>
              </a:r>
            </a:p>
            <a:p>
              <a:pPr>
                <a:lnSpc>
                  <a:spcPts val="3000"/>
                </a:lnSpc>
              </a:pPr>
              <a:r>
                <a:rPr lang="en-US" altLang="zh-CN" sz="2000" dirty="0"/>
                <a:t>5.1.7 </a:t>
              </a:r>
              <a:r>
                <a:rPr lang="zh-CN" altLang="en-US" sz="2000" dirty="0"/>
                <a:t>使用</a:t>
              </a:r>
              <a:r>
                <a:rPr lang="en-US" altLang="zh-CN" sz="2000" dirty="0"/>
                <a:t>CRT</a:t>
              </a:r>
              <a:r>
                <a:rPr lang="zh-CN" altLang="en-US" sz="2000" dirty="0"/>
                <a:t>与</a:t>
              </a:r>
              <a:r>
                <a:rPr lang="en-US" altLang="zh-CN" sz="2000" dirty="0"/>
                <a:t>FX</a:t>
              </a:r>
              <a:r>
                <a:rPr lang="zh-CN" altLang="en-US" sz="2000" dirty="0"/>
                <a:t>配置管理</a:t>
              </a:r>
              <a:r>
                <a:rPr lang="en-US" altLang="zh-CN" sz="2000" dirty="0"/>
                <a:t>Ubuntu</a:t>
              </a:r>
              <a:r>
                <a:rPr lang="zh-CN" altLang="en-US" sz="2000" dirty="0"/>
                <a:t>系统</a:t>
              </a:r>
            </a:p>
            <a:p>
              <a:pPr>
                <a:lnSpc>
                  <a:spcPts val="3000"/>
                </a:lnSpc>
              </a:pPr>
              <a:r>
                <a:rPr lang="en-US" altLang="zh-CN" sz="2000" dirty="0"/>
                <a:t>5.1.8 </a:t>
              </a:r>
              <a:r>
                <a:rPr lang="zh-CN" altLang="en-US" sz="2000" dirty="0"/>
                <a:t>系统克隆与快照管理</a:t>
              </a:r>
            </a:p>
            <a:p>
              <a:pPr>
                <a:lnSpc>
                  <a:spcPts val="3000"/>
                </a:lnSpc>
              </a:pPr>
              <a:r>
                <a:rPr lang="en-US" altLang="zh-CN" sz="2000" dirty="0"/>
                <a:t>5.1.9 Shell</a:t>
              </a:r>
              <a:r>
                <a:rPr lang="zh-CN" altLang="en-US" sz="2000" dirty="0"/>
                <a:t>概述</a:t>
              </a:r>
            </a:p>
            <a:p>
              <a:pPr>
                <a:lnSpc>
                  <a:spcPts val="3000"/>
                </a:lnSpc>
              </a:pPr>
              <a:r>
                <a:rPr lang="en-US" altLang="zh-CN" sz="2000" dirty="0"/>
                <a:t>5.1.10 Vi</a:t>
              </a:r>
              <a:r>
                <a:rPr lang="zh-CN" altLang="en-US" sz="2000" dirty="0"/>
                <a:t>、</a:t>
              </a:r>
              <a:r>
                <a:rPr lang="en-US" altLang="zh-CN" sz="2000" dirty="0"/>
                <a:t>Vim</a:t>
              </a:r>
              <a:r>
                <a:rPr lang="zh-CN" altLang="en-US" sz="2000" dirty="0"/>
                <a:t>编辑器的使用</a:t>
              </a:r>
              <a:endParaRPr lang="zh-CN" altLang="en-US" sz="2000" dirty="0"/>
            </a:p>
          </p:txBody>
        </p:sp>
        <p:sp>
          <p:nvSpPr>
            <p:cNvPr id="20" name="Freeform 9">
              <a:extLst>
                <a:ext uri="{FF2B5EF4-FFF2-40B4-BE49-F238E27FC236}">
                  <a16:creationId xmlns="" xmlns:a16="http://schemas.microsoft.com/office/drawing/2014/main" id="{0D380BAB-C6C3-4AF9-BED1-09C51B6BF349}"/>
                </a:ext>
              </a:extLst>
            </p:cNvPr>
            <p:cNvSpPr>
              <a:spLocks noChangeArrowheads="1"/>
            </p:cNvSpPr>
            <p:nvPr/>
          </p:nvSpPr>
          <p:spPr bwMode="auto">
            <a:xfrm>
              <a:off x="2405373" y="3401538"/>
              <a:ext cx="1360442" cy="3423156"/>
            </a:xfrm>
            <a:custGeom>
              <a:avLst/>
              <a:gdLst>
                <a:gd name="T0" fmla="*/ 0 w 516"/>
                <a:gd name="T1" fmla="*/ 2147483647 h 1566"/>
                <a:gd name="T2" fmla="*/ 2147483647 w 516"/>
                <a:gd name="T3" fmla="*/ 2147483647 h 1566"/>
                <a:gd name="T4" fmla="*/ 2147483647 w 516"/>
                <a:gd name="T5" fmla="*/ 2147483647 h 1566"/>
                <a:gd name="T6" fmla="*/ 2147483647 w 516"/>
                <a:gd name="T7" fmla="*/ 2147483647 h 1566"/>
                <a:gd name="T8" fmla="*/ 2147483647 w 516"/>
                <a:gd name="T9" fmla="*/ 2147483647 h 1566"/>
                <a:gd name="T10" fmla="*/ 2147483647 w 516"/>
                <a:gd name="T11" fmla="*/ 2147483647 h 1566"/>
                <a:gd name="T12" fmla="*/ 2147483647 w 516"/>
                <a:gd name="T13" fmla="*/ 2147483647 h 1566"/>
                <a:gd name="T14" fmla="*/ 2147483647 w 516"/>
                <a:gd name="T15" fmla="*/ 2147483647 h 1566"/>
                <a:gd name="T16" fmla="*/ 2147483647 w 516"/>
                <a:gd name="T17" fmla="*/ 2147483647 h 1566"/>
                <a:gd name="T18" fmla="*/ 2147483647 w 516"/>
                <a:gd name="T19" fmla="*/ 2147483647 h 1566"/>
                <a:gd name="T20" fmla="*/ 2147483647 w 516"/>
                <a:gd name="T21" fmla="*/ 2147483647 h 1566"/>
                <a:gd name="T22" fmla="*/ 2147483647 w 516"/>
                <a:gd name="T23" fmla="*/ 2147483647 h 1566"/>
                <a:gd name="T24" fmla="*/ 2147483647 w 516"/>
                <a:gd name="T25" fmla="*/ 2147483647 h 1566"/>
                <a:gd name="T26" fmla="*/ 2147483647 w 516"/>
                <a:gd name="T27" fmla="*/ 2147483647 h 1566"/>
                <a:gd name="T28" fmla="*/ 2147483647 w 516"/>
                <a:gd name="T29" fmla="*/ 2147483647 h 1566"/>
                <a:gd name="T30" fmla="*/ 2147483647 w 516"/>
                <a:gd name="T31" fmla="*/ 2147483647 h 1566"/>
                <a:gd name="T32" fmla="*/ 2147483647 w 516"/>
                <a:gd name="T33" fmla="*/ 2147483647 h 1566"/>
                <a:gd name="T34" fmla="*/ 2147483647 w 516"/>
                <a:gd name="T35" fmla="*/ 2147483647 h 1566"/>
                <a:gd name="T36" fmla="*/ 2147483647 w 516"/>
                <a:gd name="T37" fmla="*/ 2147483647 h 1566"/>
                <a:gd name="T38" fmla="*/ 2147483647 w 516"/>
                <a:gd name="T39" fmla="*/ 2147483647 h 1566"/>
                <a:gd name="T40" fmla="*/ 2147483647 w 516"/>
                <a:gd name="T41" fmla="*/ 2147483647 h 1566"/>
                <a:gd name="T42" fmla="*/ 2147483647 w 516"/>
                <a:gd name="T43" fmla="*/ 2147483647 h 1566"/>
                <a:gd name="T44" fmla="*/ 2147483647 w 516"/>
                <a:gd name="T45" fmla="*/ 2147483647 h 1566"/>
                <a:gd name="T46" fmla="*/ 2147483647 w 516"/>
                <a:gd name="T47" fmla="*/ 2147483647 h 1566"/>
                <a:gd name="T48" fmla="*/ 2147483647 w 516"/>
                <a:gd name="T49" fmla="*/ 2147483647 h 1566"/>
                <a:gd name="T50" fmla="*/ 2147483647 w 516"/>
                <a:gd name="T51" fmla="*/ 2147483647 h 1566"/>
                <a:gd name="T52" fmla="*/ 2147483647 w 516"/>
                <a:gd name="T53" fmla="*/ 2147483647 h 1566"/>
                <a:gd name="T54" fmla="*/ 2147483647 w 516"/>
                <a:gd name="T55" fmla="*/ 2147483647 h 1566"/>
                <a:gd name="T56" fmla="*/ 2147483647 w 516"/>
                <a:gd name="T57" fmla="*/ 2147483647 h 1566"/>
                <a:gd name="T58" fmla="*/ 2147483647 w 516"/>
                <a:gd name="T59" fmla="*/ 2147483647 h 1566"/>
                <a:gd name="T60" fmla="*/ 0 w 516"/>
                <a:gd name="T61" fmla="*/ 2147483647 h 15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16"/>
                <a:gd name="T94" fmla="*/ 0 h 1566"/>
                <a:gd name="T95" fmla="*/ 516 w 516"/>
                <a:gd name="T96" fmla="*/ 1566 h 15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16" h="1566">
                  <a:moveTo>
                    <a:pt x="0" y="1561"/>
                  </a:moveTo>
                  <a:cubicBezTo>
                    <a:pt x="0" y="1561"/>
                    <a:pt x="40" y="1341"/>
                    <a:pt x="59" y="1260"/>
                  </a:cubicBezTo>
                  <a:cubicBezTo>
                    <a:pt x="78" y="1179"/>
                    <a:pt x="100" y="1064"/>
                    <a:pt x="109" y="931"/>
                  </a:cubicBezTo>
                  <a:cubicBezTo>
                    <a:pt x="112" y="883"/>
                    <a:pt x="110" y="737"/>
                    <a:pt x="113" y="635"/>
                  </a:cubicBezTo>
                  <a:cubicBezTo>
                    <a:pt x="116" y="533"/>
                    <a:pt x="107" y="498"/>
                    <a:pt x="116" y="435"/>
                  </a:cubicBezTo>
                  <a:cubicBezTo>
                    <a:pt x="123" y="384"/>
                    <a:pt x="117" y="379"/>
                    <a:pt x="118" y="359"/>
                  </a:cubicBezTo>
                  <a:cubicBezTo>
                    <a:pt x="120" y="338"/>
                    <a:pt x="123" y="312"/>
                    <a:pt x="134" y="295"/>
                  </a:cubicBezTo>
                  <a:cubicBezTo>
                    <a:pt x="145" y="278"/>
                    <a:pt x="194" y="215"/>
                    <a:pt x="219" y="191"/>
                  </a:cubicBezTo>
                  <a:cubicBezTo>
                    <a:pt x="244" y="166"/>
                    <a:pt x="326" y="81"/>
                    <a:pt x="326" y="81"/>
                  </a:cubicBezTo>
                  <a:cubicBezTo>
                    <a:pt x="326" y="81"/>
                    <a:pt x="325" y="35"/>
                    <a:pt x="340" y="21"/>
                  </a:cubicBezTo>
                  <a:cubicBezTo>
                    <a:pt x="355" y="5"/>
                    <a:pt x="380" y="0"/>
                    <a:pt x="407" y="6"/>
                  </a:cubicBezTo>
                  <a:cubicBezTo>
                    <a:pt x="435" y="12"/>
                    <a:pt x="452" y="30"/>
                    <a:pt x="464" y="55"/>
                  </a:cubicBezTo>
                  <a:cubicBezTo>
                    <a:pt x="464" y="55"/>
                    <a:pt x="483" y="108"/>
                    <a:pt x="489" y="141"/>
                  </a:cubicBezTo>
                  <a:cubicBezTo>
                    <a:pt x="494" y="173"/>
                    <a:pt x="497" y="182"/>
                    <a:pt x="490" y="220"/>
                  </a:cubicBezTo>
                  <a:cubicBezTo>
                    <a:pt x="482" y="259"/>
                    <a:pt x="471" y="283"/>
                    <a:pt x="470" y="310"/>
                  </a:cubicBezTo>
                  <a:cubicBezTo>
                    <a:pt x="470" y="336"/>
                    <a:pt x="468" y="361"/>
                    <a:pt x="481" y="415"/>
                  </a:cubicBezTo>
                  <a:cubicBezTo>
                    <a:pt x="495" y="468"/>
                    <a:pt x="504" y="533"/>
                    <a:pt x="505" y="545"/>
                  </a:cubicBezTo>
                  <a:cubicBezTo>
                    <a:pt x="506" y="557"/>
                    <a:pt x="516" y="611"/>
                    <a:pt x="513" y="657"/>
                  </a:cubicBezTo>
                  <a:cubicBezTo>
                    <a:pt x="510" y="704"/>
                    <a:pt x="502" y="749"/>
                    <a:pt x="496" y="766"/>
                  </a:cubicBezTo>
                  <a:cubicBezTo>
                    <a:pt x="491" y="783"/>
                    <a:pt x="490" y="790"/>
                    <a:pt x="490" y="792"/>
                  </a:cubicBezTo>
                  <a:cubicBezTo>
                    <a:pt x="490" y="795"/>
                    <a:pt x="490" y="811"/>
                    <a:pt x="488" y="819"/>
                  </a:cubicBezTo>
                  <a:cubicBezTo>
                    <a:pt x="485" y="828"/>
                    <a:pt x="481" y="837"/>
                    <a:pt x="481" y="837"/>
                  </a:cubicBezTo>
                  <a:cubicBezTo>
                    <a:pt x="481" y="837"/>
                    <a:pt x="487" y="856"/>
                    <a:pt x="488" y="871"/>
                  </a:cubicBezTo>
                  <a:cubicBezTo>
                    <a:pt x="489" y="886"/>
                    <a:pt x="495" y="934"/>
                    <a:pt x="485" y="966"/>
                  </a:cubicBezTo>
                  <a:cubicBezTo>
                    <a:pt x="475" y="997"/>
                    <a:pt x="459" y="1022"/>
                    <a:pt x="451" y="1034"/>
                  </a:cubicBezTo>
                  <a:cubicBezTo>
                    <a:pt x="442" y="1045"/>
                    <a:pt x="439" y="1056"/>
                    <a:pt x="435" y="1071"/>
                  </a:cubicBezTo>
                  <a:cubicBezTo>
                    <a:pt x="430" y="1087"/>
                    <a:pt x="428" y="1089"/>
                    <a:pt x="425" y="1116"/>
                  </a:cubicBezTo>
                  <a:cubicBezTo>
                    <a:pt x="421" y="1144"/>
                    <a:pt x="414" y="1194"/>
                    <a:pt x="416" y="1216"/>
                  </a:cubicBezTo>
                  <a:cubicBezTo>
                    <a:pt x="418" y="1238"/>
                    <a:pt x="422" y="1430"/>
                    <a:pt x="423" y="1461"/>
                  </a:cubicBezTo>
                  <a:cubicBezTo>
                    <a:pt x="424" y="1491"/>
                    <a:pt x="416" y="1566"/>
                    <a:pt x="416" y="1566"/>
                  </a:cubicBezTo>
                  <a:lnTo>
                    <a:pt x="0" y="1561"/>
                  </a:lnTo>
                  <a:close/>
                </a:path>
              </a:pathLst>
            </a:custGeom>
            <a:solidFill>
              <a:srgbClr val="F5C8A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1" name="Freeform 10">
              <a:extLst>
                <a:ext uri="{FF2B5EF4-FFF2-40B4-BE49-F238E27FC236}">
                  <a16:creationId xmlns="" xmlns:a16="http://schemas.microsoft.com/office/drawing/2014/main" id="{071966AC-FEBD-4B15-B4D7-9F2E705904F3}"/>
                </a:ext>
              </a:extLst>
            </p:cNvPr>
            <p:cNvSpPr>
              <a:spLocks noChangeArrowheads="1"/>
            </p:cNvSpPr>
            <p:nvPr/>
          </p:nvSpPr>
          <p:spPr bwMode="auto">
            <a:xfrm>
              <a:off x="3003882" y="3657244"/>
              <a:ext cx="261053" cy="913530"/>
            </a:xfrm>
            <a:custGeom>
              <a:avLst/>
              <a:gdLst>
                <a:gd name="T0" fmla="*/ 2147483647 w 99"/>
                <a:gd name="T1" fmla="*/ 2147483647 h 418"/>
                <a:gd name="T2" fmla="*/ 2147483647 w 99"/>
                <a:gd name="T3" fmla="*/ 2147483647 h 418"/>
                <a:gd name="T4" fmla="*/ 2147483647 w 99"/>
                <a:gd name="T5" fmla="*/ 2147483647 h 418"/>
                <a:gd name="T6" fmla="*/ 2147483647 w 99"/>
                <a:gd name="T7" fmla="*/ 2147483647 h 418"/>
                <a:gd name="T8" fmla="*/ 2147483647 w 99"/>
                <a:gd name="T9" fmla="*/ 2147483647 h 418"/>
                <a:gd name="T10" fmla="*/ 0 w 99"/>
                <a:gd name="T11" fmla="*/ 2147483647 h 418"/>
                <a:gd name="T12" fmla="*/ 2147483647 w 99"/>
                <a:gd name="T13" fmla="*/ 2147483647 h 418"/>
                <a:gd name="T14" fmla="*/ 2147483647 w 99"/>
                <a:gd name="T15" fmla="*/ 2147483647 h 418"/>
                <a:gd name="T16" fmla="*/ 2147483647 w 99"/>
                <a:gd name="T17" fmla="*/ 2147483647 h 418"/>
                <a:gd name="T18" fmla="*/ 2147483647 w 99"/>
                <a:gd name="T19" fmla="*/ 0 h 418"/>
                <a:gd name="T20" fmla="*/ 2147483647 w 99"/>
                <a:gd name="T21" fmla="*/ 2147483647 h 4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418"/>
                <a:gd name="T35" fmla="*/ 99 w 99"/>
                <a:gd name="T36" fmla="*/ 418 h 4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418">
                  <a:moveTo>
                    <a:pt x="96" y="37"/>
                  </a:moveTo>
                  <a:cubicBezTo>
                    <a:pt x="96" y="37"/>
                    <a:pt x="92" y="81"/>
                    <a:pt x="94" y="90"/>
                  </a:cubicBezTo>
                  <a:cubicBezTo>
                    <a:pt x="96" y="99"/>
                    <a:pt x="92" y="130"/>
                    <a:pt x="93" y="141"/>
                  </a:cubicBezTo>
                  <a:cubicBezTo>
                    <a:pt x="95" y="151"/>
                    <a:pt x="93" y="190"/>
                    <a:pt x="91" y="206"/>
                  </a:cubicBezTo>
                  <a:cubicBezTo>
                    <a:pt x="89" y="222"/>
                    <a:pt x="84" y="260"/>
                    <a:pt x="66" y="300"/>
                  </a:cubicBezTo>
                  <a:cubicBezTo>
                    <a:pt x="49" y="340"/>
                    <a:pt x="0" y="418"/>
                    <a:pt x="0" y="418"/>
                  </a:cubicBezTo>
                  <a:cubicBezTo>
                    <a:pt x="0" y="418"/>
                    <a:pt x="44" y="318"/>
                    <a:pt x="50" y="293"/>
                  </a:cubicBezTo>
                  <a:cubicBezTo>
                    <a:pt x="57" y="268"/>
                    <a:pt x="69" y="164"/>
                    <a:pt x="70" y="135"/>
                  </a:cubicBezTo>
                  <a:cubicBezTo>
                    <a:pt x="71" y="105"/>
                    <a:pt x="87" y="50"/>
                    <a:pt x="89" y="44"/>
                  </a:cubicBezTo>
                  <a:cubicBezTo>
                    <a:pt x="90" y="38"/>
                    <a:pt x="99" y="0"/>
                    <a:pt x="99" y="0"/>
                  </a:cubicBezTo>
                  <a:lnTo>
                    <a:pt x="96" y="37"/>
                  </a:lnTo>
                  <a:close/>
                </a:path>
              </a:pathLst>
            </a:custGeom>
            <a:solidFill>
              <a:srgbClr val="E3B38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2" name="Freeform 11">
              <a:extLst>
                <a:ext uri="{FF2B5EF4-FFF2-40B4-BE49-F238E27FC236}">
                  <a16:creationId xmlns="" xmlns:a16="http://schemas.microsoft.com/office/drawing/2014/main" id="{9F931828-73B2-4217-8A9B-DB8CC96F4104}"/>
                </a:ext>
              </a:extLst>
            </p:cNvPr>
            <p:cNvSpPr>
              <a:spLocks noChangeArrowheads="1"/>
            </p:cNvSpPr>
            <p:nvPr/>
          </p:nvSpPr>
          <p:spPr bwMode="auto">
            <a:xfrm>
              <a:off x="3294646" y="3420098"/>
              <a:ext cx="297132" cy="241271"/>
            </a:xfrm>
            <a:custGeom>
              <a:avLst/>
              <a:gdLst>
                <a:gd name="T0" fmla="*/ 2147483647 w 113"/>
                <a:gd name="T1" fmla="*/ 2147483647 h 111"/>
                <a:gd name="T2" fmla="*/ 2147483647 w 113"/>
                <a:gd name="T3" fmla="*/ 2147483647 h 111"/>
                <a:gd name="T4" fmla="*/ 2147483647 w 113"/>
                <a:gd name="T5" fmla="*/ 2147483647 h 111"/>
                <a:gd name="T6" fmla="*/ 2147483647 w 113"/>
                <a:gd name="T7" fmla="*/ 2147483647 h 111"/>
                <a:gd name="T8" fmla="*/ 2147483647 w 113"/>
                <a:gd name="T9" fmla="*/ 2147483647 h 111"/>
                <a:gd name="T10" fmla="*/ 2147483647 w 113"/>
                <a:gd name="T11" fmla="*/ 2147483647 h 111"/>
                <a:gd name="T12" fmla="*/ 2147483647 w 113"/>
                <a:gd name="T13" fmla="*/ 2147483647 h 111"/>
                <a:gd name="T14" fmla="*/ 2147483647 w 113"/>
                <a:gd name="T15" fmla="*/ 2147483647 h 111"/>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111"/>
                <a:gd name="T26" fmla="*/ 113 w 113"/>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111">
                  <a:moveTo>
                    <a:pt x="1" y="68"/>
                  </a:moveTo>
                  <a:cubicBezTo>
                    <a:pt x="3" y="76"/>
                    <a:pt x="6" y="107"/>
                    <a:pt x="26" y="109"/>
                  </a:cubicBezTo>
                  <a:cubicBezTo>
                    <a:pt x="46" y="111"/>
                    <a:pt x="85" y="108"/>
                    <a:pt x="101" y="100"/>
                  </a:cubicBezTo>
                  <a:cubicBezTo>
                    <a:pt x="110" y="95"/>
                    <a:pt x="113" y="80"/>
                    <a:pt x="108" y="59"/>
                  </a:cubicBezTo>
                  <a:cubicBezTo>
                    <a:pt x="102" y="33"/>
                    <a:pt x="89" y="14"/>
                    <a:pt x="75" y="8"/>
                  </a:cubicBezTo>
                  <a:cubicBezTo>
                    <a:pt x="56" y="0"/>
                    <a:pt x="27" y="3"/>
                    <a:pt x="17" y="13"/>
                  </a:cubicBezTo>
                  <a:cubicBezTo>
                    <a:pt x="6" y="22"/>
                    <a:pt x="2" y="41"/>
                    <a:pt x="1" y="50"/>
                  </a:cubicBezTo>
                  <a:cubicBezTo>
                    <a:pt x="0" y="60"/>
                    <a:pt x="1" y="68"/>
                    <a:pt x="1" y="68"/>
                  </a:cubicBezTo>
                  <a:close/>
                </a:path>
              </a:pathLst>
            </a:custGeom>
            <a:solidFill>
              <a:srgbClr val="F5DFB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3" name="Freeform 12">
              <a:extLst>
                <a:ext uri="{FF2B5EF4-FFF2-40B4-BE49-F238E27FC236}">
                  <a16:creationId xmlns="" xmlns:a16="http://schemas.microsoft.com/office/drawing/2014/main" id="{82544A47-7DD1-43F1-BD7E-21508FE81018}"/>
                </a:ext>
              </a:extLst>
            </p:cNvPr>
            <p:cNvSpPr>
              <a:spLocks noChangeArrowheads="1"/>
            </p:cNvSpPr>
            <p:nvPr/>
          </p:nvSpPr>
          <p:spPr bwMode="auto">
            <a:xfrm>
              <a:off x="3307381" y="3943882"/>
              <a:ext cx="237706" cy="43306"/>
            </a:xfrm>
            <a:custGeom>
              <a:avLst/>
              <a:gdLst>
                <a:gd name="T0" fmla="*/ 2147483647 w 90"/>
                <a:gd name="T1" fmla="*/ 2147483647 h 20"/>
                <a:gd name="T2" fmla="*/ 2147483647 w 90"/>
                <a:gd name="T3" fmla="*/ 2147483647 h 20"/>
                <a:gd name="T4" fmla="*/ 2147483647 w 90"/>
                <a:gd name="T5" fmla="*/ 2147483647 h 20"/>
                <a:gd name="T6" fmla="*/ 2147483647 w 90"/>
                <a:gd name="T7" fmla="*/ 2147483647 h 20"/>
                <a:gd name="T8" fmla="*/ 2147483647 w 90"/>
                <a:gd name="T9" fmla="*/ 2147483647 h 20"/>
                <a:gd name="T10" fmla="*/ 0 60000 65536"/>
                <a:gd name="T11" fmla="*/ 0 60000 65536"/>
                <a:gd name="T12" fmla="*/ 0 60000 65536"/>
                <a:gd name="T13" fmla="*/ 0 60000 65536"/>
                <a:gd name="T14" fmla="*/ 0 60000 65536"/>
                <a:gd name="T15" fmla="*/ 0 w 90"/>
                <a:gd name="T16" fmla="*/ 0 h 20"/>
                <a:gd name="T17" fmla="*/ 90 w 90"/>
                <a:gd name="T18" fmla="*/ 20 h 20"/>
              </a:gdLst>
              <a:ahLst/>
              <a:cxnLst>
                <a:cxn ang="T10">
                  <a:pos x="T0" y="T1"/>
                </a:cxn>
                <a:cxn ang="T11">
                  <a:pos x="T2" y="T3"/>
                </a:cxn>
                <a:cxn ang="T12">
                  <a:pos x="T4" y="T5"/>
                </a:cxn>
                <a:cxn ang="T13">
                  <a:pos x="T6" y="T7"/>
                </a:cxn>
                <a:cxn ang="T14">
                  <a:pos x="T8" y="T9"/>
                </a:cxn>
              </a:cxnLst>
              <a:rect l="T15" t="T16" r="T17" b="T18"/>
              <a:pathLst>
                <a:path w="90" h="20">
                  <a:moveTo>
                    <a:pt x="3" y="7"/>
                  </a:moveTo>
                  <a:cubicBezTo>
                    <a:pt x="29" y="20"/>
                    <a:pt x="59" y="16"/>
                    <a:pt x="86" y="11"/>
                  </a:cubicBezTo>
                  <a:cubicBezTo>
                    <a:pt x="90" y="11"/>
                    <a:pt x="88" y="5"/>
                    <a:pt x="85" y="5"/>
                  </a:cubicBezTo>
                  <a:cubicBezTo>
                    <a:pt x="59" y="10"/>
                    <a:pt x="30" y="14"/>
                    <a:pt x="7" y="2"/>
                  </a:cubicBezTo>
                  <a:cubicBezTo>
                    <a:pt x="3" y="0"/>
                    <a:pt x="0" y="6"/>
                    <a:pt x="3" y="7"/>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4" name="Freeform 13">
              <a:extLst>
                <a:ext uri="{FF2B5EF4-FFF2-40B4-BE49-F238E27FC236}">
                  <a16:creationId xmlns="" xmlns:a16="http://schemas.microsoft.com/office/drawing/2014/main" id="{E81EAC28-D48D-4F46-A100-D7621CF0BC38}"/>
                </a:ext>
              </a:extLst>
            </p:cNvPr>
            <p:cNvSpPr>
              <a:spLocks noChangeArrowheads="1"/>
            </p:cNvSpPr>
            <p:nvPr/>
          </p:nvSpPr>
          <p:spPr bwMode="auto">
            <a:xfrm>
              <a:off x="3330728" y="3890267"/>
              <a:ext cx="203748" cy="20621"/>
            </a:xfrm>
            <a:custGeom>
              <a:avLst/>
              <a:gdLst>
                <a:gd name="T0" fmla="*/ 2147483647 w 77"/>
                <a:gd name="T1" fmla="*/ 2147483647 h 10"/>
                <a:gd name="T2" fmla="*/ 2147483647 w 77"/>
                <a:gd name="T3" fmla="*/ 2147483647 h 10"/>
                <a:gd name="T4" fmla="*/ 2147483647 w 77"/>
                <a:gd name="T5" fmla="*/ 2147483647 h 10"/>
                <a:gd name="T6" fmla="*/ 2147483647 w 77"/>
                <a:gd name="T7" fmla="*/ 2147483647 h 10"/>
                <a:gd name="T8" fmla="*/ 2147483647 w 77"/>
                <a:gd name="T9" fmla="*/ 2147483647 h 10"/>
                <a:gd name="T10" fmla="*/ 0 60000 65536"/>
                <a:gd name="T11" fmla="*/ 0 60000 65536"/>
                <a:gd name="T12" fmla="*/ 0 60000 65536"/>
                <a:gd name="T13" fmla="*/ 0 60000 65536"/>
                <a:gd name="T14" fmla="*/ 0 60000 65536"/>
                <a:gd name="T15" fmla="*/ 0 w 77"/>
                <a:gd name="T16" fmla="*/ 0 h 10"/>
                <a:gd name="T17" fmla="*/ 77 w 77"/>
                <a:gd name="T18" fmla="*/ 10 h 10"/>
              </a:gdLst>
              <a:ahLst/>
              <a:cxnLst>
                <a:cxn ang="T10">
                  <a:pos x="T0" y="T1"/>
                </a:cxn>
                <a:cxn ang="T11">
                  <a:pos x="T2" y="T3"/>
                </a:cxn>
                <a:cxn ang="T12">
                  <a:pos x="T4" y="T5"/>
                </a:cxn>
                <a:cxn ang="T13">
                  <a:pos x="T6" y="T7"/>
                </a:cxn>
                <a:cxn ang="T14">
                  <a:pos x="T8" y="T9"/>
                </a:cxn>
              </a:cxnLst>
              <a:rect l="T15" t="T16" r="T17" b="T18"/>
              <a:pathLst>
                <a:path w="77" h="10">
                  <a:moveTo>
                    <a:pt x="4" y="9"/>
                  </a:moveTo>
                  <a:cubicBezTo>
                    <a:pt x="27" y="9"/>
                    <a:pt x="50" y="10"/>
                    <a:pt x="73" y="7"/>
                  </a:cubicBezTo>
                  <a:cubicBezTo>
                    <a:pt x="77" y="6"/>
                    <a:pt x="77" y="0"/>
                    <a:pt x="73" y="1"/>
                  </a:cubicBezTo>
                  <a:cubicBezTo>
                    <a:pt x="50" y="3"/>
                    <a:pt x="27" y="3"/>
                    <a:pt x="4" y="3"/>
                  </a:cubicBezTo>
                  <a:cubicBezTo>
                    <a:pt x="0" y="3"/>
                    <a:pt x="0" y="9"/>
                    <a:pt x="4" y="9"/>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5" name="Freeform 14">
              <a:extLst>
                <a:ext uri="{FF2B5EF4-FFF2-40B4-BE49-F238E27FC236}">
                  <a16:creationId xmlns="" xmlns:a16="http://schemas.microsoft.com/office/drawing/2014/main" id="{F55BD6F9-2066-45F5-BBF1-33314CB260FD}"/>
                </a:ext>
              </a:extLst>
            </p:cNvPr>
            <p:cNvSpPr>
              <a:spLocks noChangeArrowheads="1"/>
            </p:cNvSpPr>
            <p:nvPr/>
          </p:nvSpPr>
          <p:spPr bwMode="auto">
            <a:xfrm>
              <a:off x="3589657" y="5230659"/>
              <a:ext cx="89140" cy="134040"/>
            </a:xfrm>
            <a:custGeom>
              <a:avLst/>
              <a:gdLst>
                <a:gd name="T0" fmla="*/ 2147483647 w 34"/>
                <a:gd name="T1" fmla="*/ 2147483647 h 61"/>
                <a:gd name="T2" fmla="*/ 2147483647 w 34"/>
                <a:gd name="T3" fmla="*/ 2147483647 h 61"/>
                <a:gd name="T4" fmla="*/ 2147483647 w 34"/>
                <a:gd name="T5" fmla="*/ 2147483647 h 61"/>
                <a:gd name="T6" fmla="*/ 2147483647 w 34"/>
                <a:gd name="T7" fmla="*/ 2147483647 h 61"/>
                <a:gd name="T8" fmla="*/ 2147483647 w 34"/>
                <a:gd name="T9" fmla="*/ 2147483647 h 61"/>
                <a:gd name="T10" fmla="*/ 0 60000 65536"/>
                <a:gd name="T11" fmla="*/ 0 60000 65536"/>
                <a:gd name="T12" fmla="*/ 0 60000 65536"/>
                <a:gd name="T13" fmla="*/ 0 60000 65536"/>
                <a:gd name="T14" fmla="*/ 0 60000 65536"/>
                <a:gd name="T15" fmla="*/ 0 w 34"/>
                <a:gd name="T16" fmla="*/ 0 h 61"/>
                <a:gd name="T17" fmla="*/ 34 w 34"/>
                <a:gd name="T18" fmla="*/ 61 h 61"/>
              </a:gdLst>
              <a:ahLst/>
              <a:cxnLst>
                <a:cxn ang="T10">
                  <a:pos x="T0" y="T1"/>
                </a:cxn>
                <a:cxn ang="T11">
                  <a:pos x="T2" y="T3"/>
                </a:cxn>
                <a:cxn ang="T12">
                  <a:pos x="T4" y="T5"/>
                </a:cxn>
                <a:cxn ang="T13">
                  <a:pos x="T6" y="T7"/>
                </a:cxn>
                <a:cxn ang="T14">
                  <a:pos x="T8" y="T9"/>
                </a:cxn>
              </a:cxnLst>
              <a:rect l="T15" t="T16" r="T17" b="T18"/>
              <a:pathLst>
                <a:path w="34" h="61">
                  <a:moveTo>
                    <a:pt x="27" y="4"/>
                  </a:moveTo>
                  <a:cubicBezTo>
                    <a:pt x="22" y="22"/>
                    <a:pt x="15" y="39"/>
                    <a:pt x="3" y="54"/>
                  </a:cubicBezTo>
                  <a:cubicBezTo>
                    <a:pt x="0" y="57"/>
                    <a:pt x="5" y="61"/>
                    <a:pt x="7" y="58"/>
                  </a:cubicBezTo>
                  <a:cubicBezTo>
                    <a:pt x="20" y="43"/>
                    <a:pt x="28" y="24"/>
                    <a:pt x="33" y="5"/>
                  </a:cubicBezTo>
                  <a:cubicBezTo>
                    <a:pt x="34" y="2"/>
                    <a:pt x="28" y="0"/>
                    <a:pt x="27" y="4"/>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6" name="Freeform 15">
              <a:extLst>
                <a:ext uri="{FF2B5EF4-FFF2-40B4-BE49-F238E27FC236}">
                  <a16:creationId xmlns="" xmlns:a16="http://schemas.microsoft.com/office/drawing/2014/main" id="{8315EAD6-B1CA-451A-959C-48AF49E15DB5}"/>
                </a:ext>
              </a:extLst>
            </p:cNvPr>
            <p:cNvSpPr>
              <a:spLocks noChangeArrowheads="1"/>
            </p:cNvSpPr>
            <p:nvPr/>
          </p:nvSpPr>
          <p:spPr bwMode="auto">
            <a:xfrm>
              <a:off x="3044206" y="4051114"/>
              <a:ext cx="133710" cy="55678"/>
            </a:xfrm>
            <a:custGeom>
              <a:avLst/>
              <a:gdLst>
                <a:gd name="T0" fmla="*/ 2147483647 w 51"/>
                <a:gd name="T1" fmla="*/ 2147483647 h 26"/>
                <a:gd name="T2" fmla="*/ 2147483647 w 51"/>
                <a:gd name="T3" fmla="*/ 2147483647 h 26"/>
                <a:gd name="T4" fmla="*/ 2147483647 w 51"/>
                <a:gd name="T5" fmla="*/ 2147483647 h 26"/>
                <a:gd name="T6" fmla="*/ 2147483647 w 51"/>
                <a:gd name="T7" fmla="*/ 2147483647 h 26"/>
                <a:gd name="T8" fmla="*/ 2147483647 w 51"/>
                <a:gd name="T9" fmla="*/ 2147483647 h 26"/>
                <a:gd name="T10" fmla="*/ 0 60000 65536"/>
                <a:gd name="T11" fmla="*/ 0 60000 65536"/>
                <a:gd name="T12" fmla="*/ 0 60000 65536"/>
                <a:gd name="T13" fmla="*/ 0 60000 65536"/>
                <a:gd name="T14" fmla="*/ 0 60000 65536"/>
                <a:gd name="T15" fmla="*/ 0 w 51"/>
                <a:gd name="T16" fmla="*/ 0 h 26"/>
                <a:gd name="T17" fmla="*/ 51 w 51"/>
                <a:gd name="T18" fmla="*/ 26 h 26"/>
              </a:gdLst>
              <a:ahLst/>
              <a:cxnLst>
                <a:cxn ang="T10">
                  <a:pos x="T0" y="T1"/>
                </a:cxn>
                <a:cxn ang="T11">
                  <a:pos x="T2" y="T3"/>
                </a:cxn>
                <a:cxn ang="T12">
                  <a:pos x="T4" y="T5"/>
                </a:cxn>
                <a:cxn ang="T13">
                  <a:pos x="T6" y="T7"/>
                </a:cxn>
                <a:cxn ang="T14">
                  <a:pos x="T8" y="T9"/>
                </a:cxn>
              </a:cxnLst>
              <a:rect l="T15" t="T16" r="T17" b="T18"/>
              <a:pathLst>
                <a:path w="51" h="26">
                  <a:moveTo>
                    <a:pt x="48" y="19"/>
                  </a:moveTo>
                  <a:cubicBezTo>
                    <a:pt x="38" y="8"/>
                    <a:pt x="19" y="0"/>
                    <a:pt x="4" y="4"/>
                  </a:cubicBezTo>
                  <a:cubicBezTo>
                    <a:pt x="0" y="5"/>
                    <a:pt x="2" y="11"/>
                    <a:pt x="6" y="10"/>
                  </a:cubicBezTo>
                  <a:cubicBezTo>
                    <a:pt x="19" y="6"/>
                    <a:pt x="35" y="14"/>
                    <a:pt x="44" y="23"/>
                  </a:cubicBezTo>
                  <a:cubicBezTo>
                    <a:pt x="47" y="26"/>
                    <a:pt x="51" y="22"/>
                    <a:pt x="48" y="19"/>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7" name="Freeform 16">
              <a:extLst>
                <a:ext uri="{FF2B5EF4-FFF2-40B4-BE49-F238E27FC236}">
                  <a16:creationId xmlns="" xmlns:a16="http://schemas.microsoft.com/office/drawing/2014/main" id="{13B08179-D272-4EF3-942E-413A5148B9F5}"/>
                </a:ext>
              </a:extLst>
            </p:cNvPr>
            <p:cNvSpPr>
              <a:spLocks noChangeArrowheads="1"/>
            </p:cNvSpPr>
            <p:nvPr/>
          </p:nvSpPr>
          <p:spPr bwMode="auto">
            <a:xfrm>
              <a:off x="3143959" y="4009871"/>
              <a:ext cx="42447" cy="30933"/>
            </a:xfrm>
            <a:custGeom>
              <a:avLst/>
              <a:gdLst>
                <a:gd name="T0" fmla="*/ 2147483647 w 16"/>
                <a:gd name="T1" fmla="*/ 2147483647 h 14"/>
                <a:gd name="T2" fmla="*/ 2147483647 w 16"/>
                <a:gd name="T3" fmla="*/ 2147483647 h 14"/>
                <a:gd name="T4" fmla="*/ 2147483647 w 16"/>
                <a:gd name="T5" fmla="*/ 2147483647 h 14"/>
                <a:gd name="T6" fmla="*/ 2147483647 w 16"/>
                <a:gd name="T7" fmla="*/ 2147483647 h 14"/>
                <a:gd name="T8" fmla="*/ 2147483647 w 16"/>
                <a:gd name="T9" fmla="*/ 2147483647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14" y="7"/>
                  </a:moveTo>
                  <a:cubicBezTo>
                    <a:pt x="11" y="5"/>
                    <a:pt x="9" y="3"/>
                    <a:pt x="5" y="2"/>
                  </a:cubicBezTo>
                  <a:cubicBezTo>
                    <a:pt x="1" y="0"/>
                    <a:pt x="0" y="6"/>
                    <a:pt x="4" y="8"/>
                  </a:cubicBezTo>
                  <a:cubicBezTo>
                    <a:pt x="6" y="8"/>
                    <a:pt x="8" y="10"/>
                    <a:pt x="9" y="12"/>
                  </a:cubicBezTo>
                  <a:cubicBezTo>
                    <a:pt x="12" y="14"/>
                    <a:pt x="16" y="10"/>
                    <a:pt x="14" y="7"/>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8" name="Freeform 17">
              <a:extLst>
                <a:ext uri="{FF2B5EF4-FFF2-40B4-BE49-F238E27FC236}">
                  <a16:creationId xmlns="" xmlns:a16="http://schemas.microsoft.com/office/drawing/2014/main" id="{8725D010-E6CB-4817-AB0B-3E88B5C94BB5}"/>
                </a:ext>
              </a:extLst>
            </p:cNvPr>
            <p:cNvSpPr>
              <a:spLocks noChangeArrowheads="1"/>
            </p:cNvSpPr>
            <p:nvPr/>
          </p:nvSpPr>
          <p:spPr bwMode="auto">
            <a:xfrm>
              <a:off x="9082361" y="3401538"/>
              <a:ext cx="1290403" cy="3258184"/>
            </a:xfrm>
            <a:custGeom>
              <a:avLst/>
              <a:gdLst>
                <a:gd name="T0" fmla="*/ 2147483647 w 490"/>
                <a:gd name="T1" fmla="*/ 2147483647 h 1491"/>
                <a:gd name="T2" fmla="*/ 2147483647 w 490"/>
                <a:gd name="T3" fmla="*/ 2147483647 h 1491"/>
                <a:gd name="T4" fmla="*/ 2147483647 w 490"/>
                <a:gd name="T5" fmla="*/ 2147483647 h 1491"/>
                <a:gd name="T6" fmla="*/ 2147483647 w 490"/>
                <a:gd name="T7" fmla="*/ 2147483647 h 1491"/>
                <a:gd name="T8" fmla="*/ 2147483647 w 490"/>
                <a:gd name="T9" fmla="*/ 2147483647 h 1491"/>
                <a:gd name="T10" fmla="*/ 2147483647 w 490"/>
                <a:gd name="T11" fmla="*/ 2147483647 h 1491"/>
                <a:gd name="T12" fmla="*/ 2147483647 w 490"/>
                <a:gd name="T13" fmla="*/ 2147483647 h 1491"/>
                <a:gd name="T14" fmla="*/ 2147483647 w 490"/>
                <a:gd name="T15" fmla="*/ 2147483647 h 1491"/>
                <a:gd name="T16" fmla="*/ 2147483647 w 490"/>
                <a:gd name="T17" fmla="*/ 2147483647 h 1491"/>
                <a:gd name="T18" fmla="*/ 2147483647 w 490"/>
                <a:gd name="T19" fmla="*/ 2147483647 h 1491"/>
                <a:gd name="T20" fmla="*/ 2147483647 w 490"/>
                <a:gd name="T21" fmla="*/ 2147483647 h 1491"/>
                <a:gd name="T22" fmla="*/ 2147483647 w 490"/>
                <a:gd name="T23" fmla="*/ 2147483647 h 1491"/>
                <a:gd name="T24" fmla="*/ 2147483647 w 490"/>
                <a:gd name="T25" fmla="*/ 2147483647 h 1491"/>
                <a:gd name="T26" fmla="*/ 2147483647 w 490"/>
                <a:gd name="T27" fmla="*/ 2147483647 h 1491"/>
                <a:gd name="T28" fmla="*/ 2147483647 w 490"/>
                <a:gd name="T29" fmla="*/ 2147483647 h 1491"/>
                <a:gd name="T30" fmla="*/ 2147483647 w 490"/>
                <a:gd name="T31" fmla="*/ 2147483647 h 1491"/>
                <a:gd name="T32" fmla="*/ 2147483647 w 490"/>
                <a:gd name="T33" fmla="*/ 2147483647 h 1491"/>
                <a:gd name="T34" fmla="*/ 2147483647 w 490"/>
                <a:gd name="T35" fmla="*/ 2147483647 h 1491"/>
                <a:gd name="T36" fmla="*/ 2147483647 w 490"/>
                <a:gd name="T37" fmla="*/ 2147483647 h 1491"/>
                <a:gd name="T38" fmla="*/ 2147483647 w 490"/>
                <a:gd name="T39" fmla="*/ 2147483647 h 1491"/>
                <a:gd name="T40" fmla="*/ 2147483647 w 490"/>
                <a:gd name="T41" fmla="*/ 2147483647 h 1491"/>
                <a:gd name="T42" fmla="*/ 2147483647 w 490"/>
                <a:gd name="T43" fmla="*/ 2147483647 h 1491"/>
                <a:gd name="T44" fmla="*/ 2147483647 w 490"/>
                <a:gd name="T45" fmla="*/ 2147483647 h 1491"/>
                <a:gd name="T46" fmla="*/ 2147483647 w 490"/>
                <a:gd name="T47" fmla="*/ 2147483647 h 1491"/>
                <a:gd name="T48" fmla="*/ 2147483647 w 490"/>
                <a:gd name="T49" fmla="*/ 2147483647 h 1491"/>
                <a:gd name="T50" fmla="*/ 2147483647 w 490"/>
                <a:gd name="T51" fmla="*/ 2147483647 h 1491"/>
                <a:gd name="T52" fmla="*/ 2147483647 w 490"/>
                <a:gd name="T53" fmla="*/ 2147483647 h 1491"/>
                <a:gd name="T54" fmla="*/ 2147483647 w 490"/>
                <a:gd name="T55" fmla="*/ 2147483647 h 1491"/>
                <a:gd name="T56" fmla="*/ 2147483647 w 490"/>
                <a:gd name="T57" fmla="*/ 2147483647 h 14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0"/>
                <a:gd name="T88" fmla="*/ 0 h 1491"/>
                <a:gd name="T89" fmla="*/ 490 w 490"/>
                <a:gd name="T90" fmla="*/ 1491 h 14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0" h="1491">
                  <a:moveTo>
                    <a:pt x="471" y="1333"/>
                  </a:moveTo>
                  <a:cubicBezTo>
                    <a:pt x="452" y="1252"/>
                    <a:pt x="415" y="1064"/>
                    <a:pt x="407" y="931"/>
                  </a:cubicBezTo>
                  <a:cubicBezTo>
                    <a:pt x="404" y="883"/>
                    <a:pt x="406" y="737"/>
                    <a:pt x="403" y="635"/>
                  </a:cubicBezTo>
                  <a:cubicBezTo>
                    <a:pt x="399" y="533"/>
                    <a:pt x="409" y="498"/>
                    <a:pt x="399" y="435"/>
                  </a:cubicBezTo>
                  <a:cubicBezTo>
                    <a:pt x="392" y="384"/>
                    <a:pt x="398" y="379"/>
                    <a:pt x="397" y="359"/>
                  </a:cubicBezTo>
                  <a:cubicBezTo>
                    <a:pt x="396" y="338"/>
                    <a:pt x="393" y="312"/>
                    <a:pt x="382" y="295"/>
                  </a:cubicBezTo>
                  <a:cubicBezTo>
                    <a:pt x="371" y="278"/>
                    <a:pt x="322" y="215"/>
                    <a:pt x="297" y="191"/>
                  </a:cubicBezTo>
                  <a:cubicBezTo>
                    <a:pt x="272" y="166"/>
                    <a:pt x="189" y="81"/>
                    <a:pt x="189" y="81"/>
                  </a:cubicBezTo>
                  <a:cubicBezTo>
                    <a:pt x="189" y="81"/>
                    <a:pt x="190" y="35"/>
                    <a:pt x="176" y="21"/>
                  </a:cubicBezTo>
                  <a:cubicBezTo>
                    <a:pt x="161" y="5"/>
                    <a:pt x="136" y="0"/>
                    <a:pt x="108" y="6"/>
                  </a:cubicBezTo>
                  <a:cubicBezTo>
                    <a:pt x="81" y="12"/>
                    <a:pt x="64" y="30"/>
                    <a:pt x="51" y="55"/>
                  </a:cubicBezTo>
                  <a:cubicBezTo>
                    <a:pt x="51" y="55"/>
                    <a:pt x="33" y="108"/>
                    <a:pt x="27" y="141"/>
                  </a:cubicBezTo>
                  <a:cubicBezTo>
                    <a:pt x="21" y="173"/>
                    <a:pt x="19" y="182"/>
                    <a:pt x="26" y="220"/>
                  </a:cubicBezTo>
                  <a:cubicBezTo>
                    <a:pt x="33" y="259"/>
                    <a:pt x="45" y="283"/>
                    <a:pt x="45" y="310"/>
                  </a:cubicBezTo>
                  <a:cubicBezTo>
                    <a:pt x="46" y="336"/>
                    <a:pt x="48" y="361"/>
                    <a:pt x="34" y="415"/>
                  </a:cubicBezTo>
                  <a:cubicBezTo>
                    <a:pt x="21" y="468"/>
                    <a:pt x="11" y="533"/>
                    <a:pt x="10" y="545"/>
                  </a:cubicBezTo>
                  <a:cubicBezTo>
                    <a:pt x="9" y="557"/>
                    <a:pt x="0" y="611"/>
                    <a:pt x="3" y="657"/>
                  </a:cubicBezTo>
                  <a:cubicBezTo>
                    <a:pt x="5" y="704"/>
                    <a:pt x="13" y="749"/>
                    <a:pt x="19" y="766"/>
                  </a:cubicBezTo>
                  <a:cubicBezTo>
                    <a:pt x="25" y="783"/>
                    <a:pt x="26" y="790"/>
                    <a:pt x="26" y="792"/>
                  </a:cubicBezTo>
                  <a:cubicBezTo>
                    <a:pt x="26" y="795"/>
                    <a:pt x="25" y="811"/>
                    <a:pt x="28" y="819"/>
                  </a:cubicBezTo>
                  <a:cubicBezTo>
                    <a:pt x="31" y="828"/>
                    <a:pt x="34" y="837"/>
                    <a:pt x="34" y="837"/>
                  </a:cubicBezTo>
                  <a:cubicBezTo>
                    <a:pt x="34" y="837"/>
                    <a:pt x="29" y="856"/>
                    <a:pt x="28" y="871"/>
                  </a:cubicBezTo>
                  <a:cubicBezTo>
                    <a:pt x="27" y="886"/>
                    <a:pt x="21" y="934"/>
                    <a:pt x="31" y="966"/>
                  </a:cubicBezTo>
                  <a:cubicBezTo>
                    <a:pt x="40" y="997"/>
                    <a:pt x="56" y="1022"/>
                    <a:pt x="65" y="1034"/>
                  </a:cubicBezTo>
                  <a:cubicBezTo>
                    <a:pt x="73" y="1045"/>
                    <a:pt x="76" y="1056"/>
                    <a:pt x="81" y="1071"/>
                  </a:cubicBezTo>
                  <a:cubicBezTo>
                    <a:pt x="86" y="1087"/>
                    <a:pt x="87" y="1089"/>
                    <a:pt x="91" y="1116"/>
                  </a:cubicBezTo>
                  <a:cubicBezTo>
                    <a:pt x="94" y="1144"/>
                    <a:pt x="101" y="1194"/>
                    <a:pt x="100" y="1216"/>
                  </a:cubicBezTo>
                  <a:cubicBezTo>
                    <a:pt x="98" y="1238"/>
                    <a:pt x="93" y="1430"/>
                    <a:pt x="92" y="1461"/>
                  </a:cubicBezTo>
                  <a:cubicBezTo>
                    <a:pt x="91" y="1491"/>
                    <a:pt x="490" y="1414"/>
                    <a:pt x="471" y="1333"/>
                  </a:cubicBezTo>
                  <a:close/>
                </a:path>
              </a:pathLst>
            </a:custGeom>
            <a:solidFill>
              <a:srgbClr val="F5C8A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29" name="Freeform 18">
              <a:extLst>
                <a:ext uri="{FF2B5EF4-FFF2-40B4-BE49-F238E27FC236}">
                  <a16:creationId xmlns="" xmlns:a16="http://schemas.microsoft.com/office/drawing/2014/main" id="{215C4FC3-09C0-4E78-B158-24E984210493}"/>
                </a:ext>
              </a:extLst>
            </p:cNvPr>
            <p:cNvSpPr>
              <a:spLocks noChangeArrowheads="1"/>
            </p:cNvSpPr>
            <p:nvPr/>
          </p:nvSpPr>
          <p:spPr bwMode="auto">
            <a:xfrm>
              <a:off x="9583241" y="3657244"/>
              <a:ext cx="261053" cy="913530"/>
            </a:xfrm>
            <a:custGeom>
              <a:avLst/>
              <a:gdLst>
                <a:gd name="T0" fmla="*/ 2147483647 w 99"/>
                <a:gd name="T1" fmla="*/ 2147483647 h 418"/>
                <a:gd name="T2" fmla="*/ 2147483647 w 99"/>
                <a:gd name="T3" fmla="*/ 2147483647 h 418"/>
                <a:gd name="T4" fmla="*/ 2147483647 w 99"/>
                <a:gd name="T5" fmla="*/ 2147483647 h 418"/>
                <a:gd name="T6" fmla="*/ 2147483647 w 99"/>
                <a:gd name="T7" fmla="*/ 2147483647 h 418"/>
                <a:gd name="T8" fmla="*/ 2147483647 w 99"/>
                <a:gd name="T9" fmla="*/ 2147483647 h 418"/>
                <a:gd name="T10" fmla="*/ 2147483647 w 99"/>
                <a:gd name="T11" fmla="*/ 2147483647 h 418"/>
                <a:gd name="T12" fmla="*/ 2147483647 w 99"/>
                <a:gd name="T13" fmla="*/ 2147483647 h 418"/>
                <a:gd name="T14" fmla="*/ 2147483647 w 99"/>
                <a:gd name="T15" fmla="*/ 2147483647 h 418"/>
                <a:gd name="T16" fmla="*/ 2147483647 w 99"/>
                <a:gd name="T17" fmla="*/ 2147483647 h 418"/>
                <a:gd name="T18" fmla="*/ 0 w 99"/>
                <a:gd name="T19" fmla="*/ 0 h 418"/>
                <a:gd name="T20" fmla="*/ 2147483647 w 99"/>
                <a:gd name="T21" fmla="*/ 2147483647 h 4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418"/>
                <a:gd name="T35" fmla="*/ 99 w 99"/>
                <a:gd name="T36" fmla="*/ 418 h 4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418">
                  <a:moveTo>
                    <a:pt x="3" y="37"/>
                  </a:moveTo>
                  <a:cubicBezTo>
                    <a:pt x="3" y="37"/>
                    <a:pt x="6" y="81"/>
                    <a:pt x="4" y="90"/>
                  </a:cubicBezTo>
                  <a:cubicBezTo>
                    <a:pt x="3" y="99"/>
                    <a:pt x="6" y="130"/>
                    <a:pt x="5" y="141"/>
                  </a:cubicBezTo>
                  <a:cubicBezTo>
                    <a:pt x="4" y="151"/>
                    <a:pt x="5" y="190"/>
                    <a:pt x="7" y="206"/>
                  </a:cubicBezTo>
                  <a:cubicBezTo>
                    <a:pt x="9" y="222"/>
                    <a:pt x="15" y="260"/>
                    <a:pt x="32" y="300"/>
                  </a:cubicBezTo>
                  <a:cubicBezTo>
                    <a:pt x="49" y="340"/>
                    <a:pt x="99" y="418"/>
                    <a:pt x="99" y="418"/>
                  </a:cubicBezTo>
                  <a:cubicBezTo>
                    <a:pt x="99" y="418"/>
                    <a:pt x="55" y="318"/>
                    <a:pt x="48" y="293"/>
                  </a:cubicBezTo>
                  <a:cubicBezTo>
                    <a:pt x="41" y="268"/>
                    <a:pt x="30" y="164"/>
                    <a:pt x="29" y="135"/>
                  </a:cubicBezTo>
                  <a:cubicBezTo>
                    <a:pt x="28" y="105"/>
                    <a:pt x="11" y="50"/>
                    <a:pt x="10" y="44"/>
                  </a:cubicBezTo>
                  <a:cubicBezTo>
                    <a:pt x="8" y="38"/>
                    <a:pt x="0" y="0"/>
                    <a:pt x="0" y="0"/>
                  </a:cubicBezTo>
                  <a:lnTo>
                    <a:pt x="3" y="37"/>
                  </a:lnTo>
                  <a:close/>
                </a:path>
              </a:pathLst>
            </a:custGeom>
            <a:solidFill>
              <a:srgbClr val="E3B38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0" name="Freeform 19">
              <a:extLst>
                <a:ext uri="{FF2B5EF4-FFF2-40B4-BE49-F238E27FC236}">
                  <a16:creationId xmlns="" xmlns:a16="http://schemas.microsoft.com/office/drawing/2014/main" id="{9C92C0AC-ACC8-4A68-92B7-FCC4F1AE5657}"/>
                </a:ext>
              </a:extLst>
            </p:cNvPr>
            <p:cNvSpPr>
              <a:spLocks noChangeArrowheads="1"/>
            </p:cNvSpPr>
            <p:nvPr/>
          </p:nvSpPr>
          <p:spPr bwMode="auto">
            <a:xfrm>
              <a:off x="9256395" y="3420098"/>
              <a:ext cx="295011" cy="241271"/>
            </a:xfrm>
            <a:custGeom>
              <a:avLst/>
              <a:gdLst>
                <a:gd name="T0" fmla="*/ 2147483647 w 112"/>
                <a:gd name="T1" fmla="*/ 2147483647 h 111"/>
                <a:gd name="T2" fmla="*/ 2147483647 w 112"/>
                <a:gd name="T3" fmla="*/ 2147483647 h 111"/>
                <a:gd name="T4" fmla="*/ 2147483647 w 112"/>
                <a:gd name="T5" fmla="*/ 2147483647 h 111"/>
                <a:gd name="T6" fmla="*/ 2147483647 w 112"/>
                <a:gd name="T7" fmla="*/ 2147483647 h 111"/>
                <a:gd name="T8" fmla="*/ 2147483647 w 112"/>
                <a:gd name="T9" fmla="*/ 2147483647 h 111"/>
                <a:gd name="T10" fmla="*/ 2147483647 w 112"/>
                <a:gd name="T11" fmla="*/ 2147483647 h 111"/>
                <a:gd name="T12" fmla="*/ 2147483647 w 112"/>
                <a:gd name="T13" fmla="*/ 2147483647 h 111"/>
                <a:gd name="T14" fmla="*/ 2147483647 w 112"/>
                <a:gd name="T15" fmla="*/ 2147483647 h 111"/>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111"/>
                <a:gd name="T26" fmla="*/ 112 w 112"/>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111">
                  <a:moveTo>
                    <a:pt x="111" y="68"/>
                  </a:moveTo>
                  <a:cubicBezTo>
                    <a:pt x="110" y="76"/>
                    <a:pt x="106" y="107"/>
                    <a:pt x="86" y="109"/>
                  </a:cubicBezTo>
                  <a:cubicBezTo>
                    <a:pt x="67" y="111"/>
                    <a:pt x="27" y="108"/>
                    <a:pt x="12" y="100"/>
                  </a:cubicBezTo>
                  <a:cubicBezTo>
                    <a:pt x="3" y="95"/>
                    <a:pt x="0" y="80"/>
                    <a:pt x="4" y="59"/>
                  </a:cubicBezTo>
                  <a:cubicBezTo>
                    <a:pt x="11" y="33"/>
                    <a:pt x="24" y="14"/>
                    <a:pt x="38" y="8"/>
                  </a:cubicBezTo>
                  <a:cubicBezTo>
                    <a:pt x="57" y="0"/>
                    <a:pt x="85" y="3"/>
                    <a:pt x="96" y="13"/>
                  </a:cubicBezTo>
                  <a:cubicBezTo>
                    <a:pt x="107" y="22"/>
                    <a:pt x="111" y="41"/>
                    <a:pt x="111" y="50"/>
                  </a:cubicBezTo>
                  <a:cubicBezTo>
                    <a:pt x="112" y="60"/>
                    <a:pt x="111" y="68"/>
                    <a:pt x="111" y="68"/>
                  </a:cubicBezTo>
                  <a:close/>
                </a:path>
              </a:pathLst>
            </a:custGeom>
            <a:solidFill>
              <a:srgbClr val="F5DFB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1" name="Freeform 20">
              <a:extLst>
                <a:ext uri="{FF2B5EF4-FFF2-40B4-BE49-F238E27FC236}">
                  <a16:creationId xmlns="" xmlns:a16="http://schemas.microsoft.com/office/drawing/2014/main" id="{B8BA6A4E-13B4-43D2-B7AE-F374C9EED917}"/>
                </a:ext>
              </a:extLst>
            </p:cNvPr>
            <p:cNvSpPr>
              <a:spLocks noChangeArrowheads="1"/>
            </p:cNvSpPr>
            <p:nvPr/>
          </p:nvSpPr>
          <p:spPr bwMode="auto">
            <a:xfrm>
              <a:off x="9300964" y="3943882"/>
              <a:ext cx="239829" cy="43306"/>
            </a:xfrm>
            <a:custGeom>
              <a:avLst/>
              <a:gdLst>
                <a:gd name="T0" fmla="*/ 2147483647 w 91"/>
                <a:gd name="T1" fmla="*/ 2147483647 h 20"/>
                <a:gd name="T2" fmla="*/ 2147483647 w 91"/>
                <a:gd name="T3" fmla="*/ 2147483647 h 20"/>
                <a:gd name="T4" fmla="*/ 2147483647 w 91"/>
                <a:gd name="T5" fmla="*/ 2147483647 h 20"/>
                <a:gd name="T6" fmla="*/ 2147483647 w 91"/>
                <a:gd name="T7" fmla="*/ 2147483647 h 20"/>
                <a:gd name="T8" fmla="*/ 2147483647 w 91"/>
                <a:gd name="T9" fmla="*/ 2147483647 h 20"/>
                <a:gd name="T10" fmla="*/ 0 60000 65536"/>
                <a:gd name="T11" fmla="*/ 0 60000 65536"/>
                <a:gd name="T12" fmla="*/ 0 60000 65536"/>
                <a:gd name="T13" fmla="*/ 0 60000 65536"/>
                <a:gd name="T14" fmla="*/ 0 60000 65536"/>
                <a:gd name="T15" fmla="*/ 0 w 91"/>
                <a:gd name="T16" fmla="*/ 0 h 20"/>
                <a:gd name="T17" fmla="*/ 91 w 91"/>
                <a:gd name="T18" fmla="*/ 20 h 20"/>
              </a:gdLst>
              <a:ahLst/>
              <a:cxnLst>
                <a:cxn ang="T10">
                  <a:pos x="T0" y="T1"/>
                </a:cxn>
                <a:cxn ang="T11">
                  <a:pos x="T2" y="T3"/>
                </a:cxn>
                <a:cxn ang="T12">
                  <a:pos x="T4" y="T5"/>
                </a:cxn>
                <a:cxn ang="T13">
                  <a:pos x="T6" y="T7"/>
                </a:cxn>
                <a:cxn ang="T14">
                  <a:pos x="T8" y="T9"/>
                </a:cxn>
              </a:cxnLst>
              <a:rect l="T15" t="T16" r="T17" b="T18"/>
              <a:pathLst>
                <a:path w="91" h="20">
                  <a:moveTo>
                    <a:pt x="84" y="2"/>
                  </a:moveTo>
                  <a:cubicBezTo>
                    <a:pt x="60" y="14"/>
                    <a:pt x="31" y="10"/>
                    <a:pt x="6" y="5"/>
                  </a:cubicBezTo>
                  <a:cubicBezTo>
                    <a:pt x="2" y="5"/>
                    <a:pt x="0" y="11"/>
                    <a:pt x="4" y="11"/>
                  </a:cubicBezTo>
                  <a:cubicBezTo>
                    <a:pt x="31" y="16"/>
                    <a:pt x="61" y="20"/>
                    <a:pt x="87" y="7"/>
                  </a:cubicBezTo>
                  <a:cubicBezTo>
                    <a:pt x="91" y="6"/>
                    <a:pt x="88" y="0"/>
                    <a:pt x="84" y="2"/>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2" name="Freeform 21">
              <a:extLst>
                <a:ext uri="{FF2B5EF4-FFF2-40B4-BE49-F238E27FC236}">
                  <a16:creationId xmlns="" xmlns:a16="http://schemas.microsoft.com/office/drawing/2014/main" id="{0574510A-F89A-4E5C-AF52-C6CBC7093169}"/>
                </a:ext>
              </a:extLst>
            </p:cNvPr>
            <p:cNvSpPr>
              <a:spLocks noChangeArrowheads="1"/>
            </p:cNvSpPr>
            <p:nvPr/>
          </p:nvSpPr>
          <p:spPr bwMode="auto">
            <a:xfrm>
              <a:off x="9311577" y="3890267"/>
              <a:ext cx="205871" cy="20621"/>
            </a:xfrm>
            <a:custGeom>
              <a:avLst/>
              <a:gdLst>
                <a:gd name="T0" fmla="*/ 2147483647 w 78"/>
                <a:gd name="T1" fmla="*/ 2147483647 h 10"/>
                <a:gd name="T2" fmla="*/ 2147483647 w 78"/>
                <a:gd name="T3" fmla="*/ 2147483647 h 10"/>
                <a:gd name="T4" fmla="*/ 2147483647 w 78"/>
                <a:gd name="T5" fmla="*/ 2147483647 h 10"/>
                <a:gd name="T6" fmla="*/ 2147483647 w 78"/>
                <a:gd name="T7" fmla="*/ 2147483647 h 10"/>
                <a:gd name="T8" fmla="*/ 2147483647 w 78"/>
                <a:gd name="T9" fmla="*/ 2147483647 h 10"/>
                <a:gd name="T10" fmla="*/ 0 60000 65536"/>
                <a:gd name="T11" fmla="*/ 0 60000 65536"/>
                <a:gd name="T12" fmla="*/ 0 60000 65536"/>
                <a:gd name="T13" fmla="*/ 0 60000 65536"/>
                <a:gd name="T14" fmla="*/ 0 60000 65536"/>
                <a:gd name="T15" fmla="*/ 0 w 78"/>
                <a:gd name="T16" fmla="*/ 0 h 10"/>
                <a:gd name="T17" fmla="*/ 78 w 78"/>
                <a:gd name="T18" fmla="*/ 10 h 10"/>
              </a:gdLst>
              <a:ahLst/>
              <a:cxnLst>
                <a:cxn ang="T10">
                  <a:pos x="T0" y="T1"/>
                </a:cxn>
                <a:cxn ang="T11">
                  <a:pos x="T2" y="T3"/>
                </a:cxn>
                <a:cxn ang="T12">
                  <a:pos x="T4" y="T5"/>
                </a:cxn>
                <a:cxn ang="T13">
                  <a:pos x="T6" y="T7"/>
                </a:cxn>
                <a:cxn ang="T14">
                  <a:pos x="T8" y="T9"/>
                </a:cxn>
              </a:cxnLst>
              <a:rect l="T15" t="T16" r="T17" b="T18"/>
              <a:pathLst>
                <a:path w="78" h="10">
                  <a:moveTo>
                    <a:pt x="74" y="3"/>
                  </a:moveTo>
                  <a:cubicBezTo>
                    <a:pt x="51" y="3"/>
                    <a:pt x="27" y="3"/>
                    <a:pt x="4" y="1"/>
                  </a:cubicBezTo>
                  <a:cubicBezTo>
                    <a:pt x="0" y="0"/>
                    <a:pt x="0" y="6"/>
                    <a:pt x="4" y="7"/>
                  </a:cubicBezTo>
                  <a:cubicBezTo>
                    <a:pt x="27" y="10"/>
                    <a:pt x="51" y="9"/>
                    <a:pt x="74" y="9"/>
                  </a:cubicBezTo>
                  <a:cubicBezTo>
                    <a:pt x="78" y="9"/>
                    <a:pt x="78" y="3"/>
                    <a:pt x="74" y="3"/>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3" name="Freeform 22">
              <a:extLst>
                <a:ext uri="{FF2B5EF4-FFF2-40B4-BE49-F238E27FC236}">
                  <a16:creationId xmlns="" xmlns:a16="http://schemas.microsoft.com/office/drawing/2014/main" id="{21946338-4C3B-4802-9134-A8E59C673ACC}"/>
                </a:ext>
              </a:extLst>
            </p:cNvPr>
            <p:cNvSpPr>
              <a:spLocks noChangeArrowheads="1"/>
            </p:cNvSpPr>
            <p:nvPr/>
          </p:nvSpPr>
          <p:spPr bwMode="auto">
            <a:xfrm>
              <a:off x="9169377" y="5230659"/>
              <a:ext cx="87018" cy="134040"/>
            </a:xfrm>
            <a:custGeom>
              <a:avLst/>
              <a:gdLst>
                <a:gd name="T0" fmla="*/ 2147483647 w 33"/>
                <a:gd name="T1" fmla="*/ 2147483647 h 61"/>
                <a:gd name="T2" fmla="*/ 2147483647 w 33"/>
                <a:gd name="T3" fmla="*/ 2147483647 h 61"/>
                <a:gd name="T4" fmla="*/ 2147483647 w 33"/>
                <a:gd name="T5" fmla="*/ 2147483647 h 61"/>
                <a:gd name="T6" fmla="*/ 2147483647 w 33"/>
                <a:gd name="T7" fmla="*/ 2147483647 h 61"/>
                <a:gd name="T8" fmla="*/ 2147483647 w 33"/>
                <a:gd name="T9" fmla="*/ 2147483647 h 61"/>
                <a:gd name="T10" fmla="*/ 0 60000 65536"/>
                <a:gd name="T11" fmla="*/ 0 60000 65536"/>
                <a:gd name="T12" fmla="*/ 0 60000 65536"/>
                <a:gd name="T13" fmla="*/ 0 60000 65536"/>
                <a:gd name="T14" fmla="*/ 0 60000 65536"/>
                <a:gd name="T15" fmla="*/ 0 w 33"/>
                <a:gd name="T16" fmla="*/ 0 h 61"/>
                <a:gd name="T17" fmla="*/ 33 w 33"/>
                <a:gd name="T18" fmla="*/ 61 h 61"/>
              </a:gdLst>
              <a:ahLst/>
              <a:cxnLst>
                <a:cxn ang="T10">
                  <a:pos x="T0" y="T1"/>
                </a:cxn>
                <a:cxn ang="T11">
                  <a:pos x="T2" y="T3"/>
                </a:cxn>
                <a:cxn ang="T12">
                  <a:pos x="T4" y="T5"/>
                </a:cxn>
                <a:cxn ang="T13">
                  <a:pos x="T6" y="T7"/>
                </a:cxn>
                <a:cxn ang="T14">
                  <a:pos x="T8" y="T9"/>
                </a:cxn>
              </a:cxnLst>
              <a:rect l="T15" t="T16" r="T17" b="T18"/>
              <a:pathLst>
                <a:path w="33" h="61">
                  <a:moveTo>
                    <a:pt x="1" y="5"/>
                  </a:moveTo>
                  <a:cubicBezTo>
                    <a:pt x="5" y="24"/>
                    <a:pt x="14" y="43"/>
                    <a:pt x="26" y="58"/>
                  </a:cubicBezTo>
                  <a:cubicBezTo>
                    <a:pt x="29" y="61"/>
                    <a:pt x="33" y="57"/>
                    <a:pt x="31" y="54"/>
                  </a:cubicBezTo>
                  <a:cubicBezTo>
                    <a:pt x="19" y="39"/>
                    <a:pt x="11" y="22"/>
                    <a:pt x="7" y="4"/>
                  </a:cubicBezTo>
                  <a:cubicBezTo>
                    <a:pt x="6" y="0"/>
                    <a:pt x="0" y="2"/>
                    <a:pt x="1" y="5"/>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4" name="Freeform 23">
              <a:extLst>
                <a:ext uri="{FF2B5EF4-FFF2-40B4-BE49-F238E27FC236}">
                  <a16:creationId xmlns="" xmlns:a16="http://schemas.microsoft.com/office/drawing/2014/main" id="{0F363B2B-DD4B-48EF-9AEB-4859450EB2A4}"/>
                </a:ext>
              </a:extLst>
            </p:cNvPr>
            <p:cNvSpPr>
              <a:spLocks noChangeArrowheads="1"/>
            </p:cNvSpPr>
            <p:nvPr/>
          </p:nvSpPr>
          <p:spPr bwMode="auto">
            <a:xfrm>
              <a:off x="9670257" y="4051114"/>
              <a:ext cx="131587" cy="55678"/>
            </a:xfrm>
            <a:custGeom>
              <a:avLst/>
              <a:gdLst>
                <a:gd name="T0" fmla="*/ 2147483647 w 50"/>
                <a:gd name="T1" fmla="*/ 2147483647 h 26"/>
                <a:gd name="T2" fmla="*/ 2147483647 w 50"/>
                <a:gd name="T3" fmla="*/ 2147483647 h 26"/>
                <a:gd name="T4" fmla="*/ 2147483647 w 50"/>
                <a:gd name="T5" fmla="*/ 2147483647 h 26"/>
                <a:gd name="T6" fmla="*/ 2147483647 w 50"/>
                <a:gd name="T7" fmla="*/ 2147483647 h 26"/>
                <a:gd name="T8" fmla="*/ 2147483647 w 50"/>
                <a:gd name="T9" fmla="*/ 2147483647 h 26"/>
                <a:gd name="T10" fmla="*/ 0 60000 65536"/>
                <a:gd name="T11" fmla="*/ 0 60000 65536"/>
                <a:gd name="T12" fmla="*/ 0 60000 65536"/>
                <a:gd name="T13" fmla="*/ 0 60000 65536"/>
                <a:gd name="T14" fmla="*/ 0 60000 65536"/>
                <a:gd name="T15" fmla="*/ 0 w 50"/>
                <a:gd name="T16" fmla="*/ 0 h 26"/>
                <a:gd name="T17" fmla="*/ 50 w 50"/>
                <a:gd name="T18" fmla="*/ 26 h 26"/>
              </a:gdLst>
              <a:ahLst/>
              <a:cxnLst>
                <a:cxn ang="T10">
                  <a:pos x="T0" y="T1"/>
                </a:cxn>
                <a:cxn ang="T11">
                  <a:pos x="T2" y="T3"/>
                </a:cxn>
                <a:cxn ang="T12">
                  <a:pos x="T4" y="T5"/>
                </a:cxn>
                <a:cxn ang="T13">
                  <a:pos x="T6" y="T7"/>
                </a:cxn>
                <a:cxn ang="T14">
                  <a:pos x="T8" y="T9"/>
                </a:cxn>
              </a:cxnLst>
              <a:rect l="T15" t="T16" r="T17" b="T18"/>
              <a:pathLst>
                <a:path w="50" h="26">
                  <a:moveTo>
                    <a:pt x="7" y="23"/>
                  </a:moveTo>
                  <a:cubicBezTo>
                    <a:pt x="16" y="14"/>
                    <a:pt x="32" y="6"/>
                    <a:pt x="45" y="10"/>
                  </a:cubicBezTo>
                  <a:cubicBezTo>
                    <a:pt x="48" y="11"/>
                    <a:pt x="50" y="5"/>
                    <a:pt x="46" y="4"/>
                  </a:cubicBezTo>
                  <a:cubicBezTo>
                    <a:pt x="31" y="0"/>
                    <a:pt x="13" y="8"/>
                    <a:pt x="2" y="19"/>
                  </a:cubicBezTo>
                  <a:cubicBezTo>
                    <a:pt x="0" y="22"/>
                    <a:pt x="4" y="26"/>
                    <a:pt x="7" y="23"/>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5" name="Freeform 24">
              <a:extLst>
                <a:ext uri="{FF2B5EF4-FFF2-40B4-BE49-F238E27FC236}">
                  <a16:creationId xmlns="" xmlns:a16="http://schemas.microsoft.com/office/drawing/2014/main" id="{8F993CA8-D4A3-44B2-AB8C-0759A6738D79}"/>
                </a:ext>
              </a:extLst>
            </p:cNvPr>
            <p:cNvSpPr>
              <a:spLocks noChangeArrowheads="1"/>
            </p:cNvSpPr>
            <p:nvPr/>
          </p:nvSpPr>
          <p:spPr bwMode="auto">
            <a:xfrm>
              <a:off x="9659646" y="4009871"/>
              <a:ext cx="44571" cy="30933"/>
            </a:xfrm>
            <a:custGeom>
              <a:avLst/>
              <a:gdLst>
                <a:gd name="T0" fmla="*/ 2147483647 w 17"/>
                <a:gd name="T1" fmla="*/ 2147483647 h 14"/>
                <a:gd name="T2" fmla="*/ 2147483647 w 17"/>
                <a:gd name="T3" fmla="*/ 2147483647 h 14"/>
                <a:gd name="T4" fmla="*/ 2147483647 w 17"/>
                <a:gd name="T5" fmla="*/ 2147483647 h 14"/>
                <a:gd name="T6" fmla="*/ 2147483647 w 17"/>
                <a:gd name="T7" fmla="*/ 2147483647 h 14"/>
                <a:gd name="T8" fmla="*/ 2147483647 w 17"/>
                <a:gd name="T9" fmla="*/ 2147483647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7" y="12"/>
                  </a:moveTo>
                  <a:cubicBezTo>
                    <a:pt x="9" y="10"/>
                    <a:pt x="11" y="8"/>
                    <a:pt x="13" y="8"/>
                  </a:cubicBezTo>
                  <a:cubicBezTo>
                    <a:pt x="17" y="6"/>
                    <a:pt x="15" y="0"/>
                    <a:pt x="11" y="2"/>
                  </a:cubicBezTo>
                  <a:cubicBezTo>
                    <a:pt x="8" y="3"/>
                    <a:pt x="5" y="5"/>
                    <a:pt x="3" y="7"/>
                  </a:cubicBezTo>
                  <a:cubicBezTo>
                    <a:pt x="0" y="10"/>
                    <a:pt x="4" y="14"/>
                    <a:pt x="7" y="12"/>
                  </a:cubicBezTo>
                  <a:close/>
                </a:path>
              </a:pathLst>
            </a:custGeom>
            <a:solidFill>
              <a:srgbClr val="E8BA9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6" name="Freeform 41">
              <a:extLst>
                <a:ext uri="{FF2B5EF4-FFF2-40B4-BE49-F238E27FC236}">
                  <a16:creationId xmlns="" xmlns:a16="http://schemas.microsoft.com/office/drawing/2014/main" id="{91445810-D8D4-41FF-BD18-7F3AE831A61A}"/>
                </a:ext>
              </a:extLst>
            </p:cNvPr>
            <p:cNvSpPr>
              <a:spLocks noChangeArrowheads="1"/>
            </p:cNvSpPr>
            <p:nvPr/>
          </p:nvSpPr>
          <p:spPr bwMode="auto">
            <a:xfrm>
              <a:off x="2290763" y="6241108"/>
              <a:ext cx="1322240" cy="624830"/>
            </a:xfrm>
            <a:custGeom>
              <a:avLst/>
              <a:gdLst>
                <a:gd name="T0" fmla="*/ 2147483647 w 502"/>
                <a:gd name="T1" fmla="*/ 2147483647 h 286"/>
                <a:gd name="T2" fmla="*/ 2147483647 w 502"/>
                <a:gd name="T3" fmla="*/ 2147483647 h 286"/>
                <a:gd name="T4" fmla="*/ 2147483647 w 502"/>
                <a:gd name="T5" fmla="*/ 2147483647 h 286"/>
                <a:gd name="T6" fmla="*/ 2147483647 w 502"/>
                <a:gd name="T7" fmla="*/ 2147483647 h 286"/>
                <a:gd name="T8" fmla="*/ 0 w 502"/>
                <a:gd name="T9" fmla="*/ 2147483647 h 286"/>
                <a:gd name="T10" fmla="*/ 2147483647 w 502"/>
                <a:gd name="T11" fmla="*/ 2147483647 h 286"/>
                <a:gd name="T12" fmla="*/ 2147483647 w 502"/>
                <a:gd name="T13" fmla="*/ 2147483647 h 286"/>
                <a:gd name="T14" fmla="*/ 0 60000 65536"/>
                <a:gd name="T15" fmla="*/ 0 60000 65536"/>
                <a:gd name="T16" fmla="*/ 0 60000 65536"/>
                <a:gd name="T17" fmla="*/ 0 60000 65536"/>
                <a:gd name="T18" fmla="*/ 0 60000 65536"/>
                <a:gd name="T19" fmla="*/ 0 60000 65536"/>
                <a:gd name="T20" fmla="*/ 0 60000 65536"/>
                <a:gd name="T21" fmla="*/ 0 w 502"/>
                <a:gd name="T22" fmla="*/ 0 h 286"/>
                <a:gd name="T23" fmla="*/ 502 w 502"/>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2" h="286">
                  <a:moveTo>
                    <a:pt x="491" y="43"/>
                  </a:moveTo>
                  <a:cubicBezTo>
                    <a:pt x="487" y="25"/>
                    <a:pt x="412" y="16"/>
                    <a:pt x="360" y="11"/>
                  </a:cubicBezTo>
                  <a:cubicBezTo>
                    <a:pt x="323" y="8"/>
                    <a:pt x="244" y="5"/>
                    <a:pt x="221" y="7"/>
                  </a:cubicBezTo>
                  <a:cubicBezTo>
                    <a:pt x="198" y="10"/>
                    <a:pt x="64" y="0"/>
                    <a:pt x="46" y="23"/>
                  </a:cubicBezTo>
                  <a:cubicBezTo>
                    <a:pt x="38" y="34"/>
                    <a:pt x="19" y="158"/>
                    <a:pt x="0" y="286"/>
                  </a:cubicBezTo>
                  <a:cubicBezTo>
                    <a:pt x="502" y="286"/>
                    <a:pt x="502" y="286"/>
                    <a:pt x="502" y="286"/>
                  </a:cubicBezTo>
                  <a:cubicBezTo>
                    <a:pt x="497" y="158"/>
                    <a:pt x="493" y="50"/>
                    <a:pt x="491" y="43"/>
                  </a:cubicBezTo>
                  <a:close/>
                </a:path>
              </a:pathLst>
            </a:custGeom>
            <a:solidFill>
              <a:srgbClr val="F88A4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sp>
          <p:nvSpPr>
            <p:cNvPr id="37" name="Freeform 42">
              <a:extLst>
                <a:ext uri="{FF2B5EF4-FFF2-40B4-BE49-F238E27FC236}">
                  <a16:creationId xmlns="" xmlns:a16="http://schemas.microsoft.com/office/drawing/2014/main" id="{8CBC6A8E-5F71-486A-87BF-6FB293593D5F}"/>
                </a:ext>
              </a:extLst>
            </p:cNvPr>
            <p:cNvSpPr>
              <a:spLocks noChangeArrowheads="1"/>
            </p:cNvSpPr>
            <p:nvPr/>
          </p:nvSpPr>
          <p:spPr bwMode="auto">
            <a:xfrm>
              <a:off x="9233048" y="6241108"/>
              <a:ext cx="1322240" cy="624830"/>
            </a:xfrm>
            <a:custGeom>
              <a:avLst/>
              <a:gdLst>
                <a:gd name="T0" fmla="*/ 2147483647 w 502"/>
                <a:gd name="T1" fmla="*/ 2147483647 h 286"/>
                <a:gd name="T2" fmla="*/ 2147483647 w 502"/>
                <a:gd name="T3" fmla="*/ 2147483647 h 286"/>
                <a:gd name="T4" fmla="*/ 2147483647 w 502"/>
                <a:gd name="T5" fmla="*/ 2147483647 h 286"/>
                <a:gd name="T6" fmla="*/ 2147483647 w 502"/>
                <a:gd name="T7" fmla="*/ 2147483647 h 286"/>
                <a:gd name="T8" fmla="*/ 0 w 502"/>
                <a:gd name="T9" fmla="*/ 2147483647 h 286"/>
                <a:gd name="T10" fmla="*/ 2147483647 w 502"/>
                <a:gd name="T11" fmla="*/ 2147483647 h 286"/>
                <a:gd name="T12" fmla="*/ 2147483647 w 502"/>
                <a:gd name="T13" fmla="*/ 2147483647 h 286"/>
                <a:gd name="T14" fmla="*/ 0 60000 65536"/>
                <a:gd name="T15" fmla="*/ 0 60000 65536"/>
                <a:gd name="T16" fmla="*/ 0 60000 65536"/>
                <a:gd name="T17" fmla="*/ 0 60000 65536"/>
                <a:gd name="T18" fmla="*/ 0 60000 65536"/>
                <a:gd name="T19" fmla="*/ 0 60000 65536"/>
                <a:gd name="T20" fmla="*/ 0 60000 65536"/>
                <a:gd name="T21" fmla="*/ 0 w 502"/>
                <a:gd name="T22" fmla="*/ 0 h 286"/>
                <a:gd name="T23" fmla="*/ 502 w 502"/>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2" h="286">
                  <a:moveTo>
                    <a:pt x="456" y="23"/>
                  </a:moveTo>
                  <a:cubicBezTo>
                    <a:pt x="439" y="0"/>
                    <a:pt x="304" y="10"/>
                    <a:pt x="281" y="7"/>
                  </a:cubicBezTo>
                  <a:cubicBezTo>
                    <a:pt x="258" y="5"/>
                    <a:pt x="179" y="9"/>
                    <a:pt x="142" y="12"/>
                  </a:cubicBezTo>
                  <a:cubicBezTo>
                    <a:pt x="90" y="16"/>
                    <a:pt x="16" y="25"/>
                    <a:pt x="11" y="43"/>
                  </a:cubicBezTo>
                  <a:cubicBezTo>
                    <a:pt x="10" y="50"/>
                    <a:pt x="5" y="158"/>
                    <a:pt x="0" y="286"/>
                  </a:cubicBezTo>
                  <a:cubicBezTo>
                    <a:pt x="502" y="286"/>
                    <a:pt x="502" y="286"/>
                    <a:pt x="502" y="286"/>
                  </a:cubicBezTo>
                  <a:cubicBezTo>
                    <a:pt x="484" y="158"/>
                    <a:pt x="464" y="34"/>
                    <a:pt x="456" y="23"/>
                  </a:cubicBezTo>
                  <a:close/>
                </a:path>
              </a:pathLst>
            </a:custGeom>
            <a:solidFill>
              <a:srgbClr val="F88A44"/>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p>
          </p:txBody>
        </p:sp>
      </p:grpSp>
    </p:spTree>
    <p:extLst>
      <p:ext uri="{BB962C8B-B14F-4D97-AF65-F5344CB8AC3E}">
        <p14:creationId xmlns:p14="http://schemas.microsoft.com/office/powerpoint/2010/main" val="209801505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5</a:t>
            </a:r>
            <a:r>
              <a:rPr lang="zh-CN" altLang="en-US" dirty="0"/>
              <a:t>章  云计算管理平台</a:t>
            </a:r>
            <a:endParaRPr lang="zh-CN" altLang="en-US" dirty="0"/>
          </a:p>
        </p:txBody>
      </p:sp>
      <p:sp>
        <p:nvSpPr>
          <p:cNvPr id="2" name="文本框 1"/>
          <p:cNvSpPr txBox="1"/>
          <p:nvPr/>
        </p:nvSpPr>
        <p:spPr>
          <a:xfrm>
            <a:off x="1755775" y="2539742"/>
            <a:ext cx="10095606" cy="4247317"/>
          </a:xfrm>
          <a:prstGeom prst="rect">
            <a:avLst/>
          </a:prstGeom>
          <a:noFill/>
        </p:spPr>
        <p:txBody>
          <a:bodyPr wrap="square" rtlCol="0" anchor="t">
            <a:spAutoFit/>
          </a:bodyPr>
          <a:lstStyle/>
          <a:p>
            <a:pPr indent="457200">
              <a:lnSpc>
                <a:spcPct val="150000"/>
              </a:lnSpc>
            </a:pPr>
            <a:r>
              <a:rPr lang="en-US" altLang="zh-CN" sz="2000" dirty="0">
                <a:solidFill>
                  <a:srgbClr val="656D8D"/>
                </a:solidFill>
              </a:rPr>
              <a:t>Linux</a:t>
            </a:r>
            <a:r>
              <a:rPr lang="zh-CN" altLang="en-US" sz="2000" dirty="0">
                <a:solidFill>
                  <a:srgbClr val="656D8D"/>
                </a:solidFill>
              </a:rPr>
              <a:t>操作系统是一种类</a:t>
            </a:r>
            <a:r>
              <a:rPr lang="en-US" altLang="zh-CN" sz="2000" dirty="0">
                <a:solidFill>
                  <a:srgbClr val="656D8D"/>
                </a:solidFill>
              </a:rPr>
              <a:t>UNIX</a:t>
            </a:r>
            <a:r>
              <a:rPr lang="zh-CN" altLang="en-US" sz="2000" dirty="0">
                <a:solidFill>
                  <a:srgbClr val="656D8D"/>
                </a:solidFill>
              </a:rPr>
              <a:t>的操作系统，</a:t>
            </a:r>
            <a:r>
              <a:rPr lang="en-US" altLang="zh-CN" sz="2000" dirty="0">
                <a:solidFill>
                  <a:srgbClr val="656D8D"/>
                </a:solidFill>
              </a:rPr>
              <a:t>UNIX</a:t>
            </a:r>
            <a:r>
              <a:rPr lang="zh-CN" altLang="en-US" sz="2000" dirty="0">
                <a:solidFill>
                  <a:srgbClr val="656D8D"/>
                </a:solidFill>
              </a:rPr>
              <a:t>是一种主流经典的操作系统，</a:t>
            </a:r>
            <a:r>
              <a:rPr lang="en-US" altLang="zh-CN" sz="2000" dirty="0">
                <a:solidFill>
                  <a:srgbClr val="656D8D"/>
                </a:solidFill>
              </a:rPr>
              <a:t>Linux</a:t>
            </a:r>
            <a:r>
              <a:rPr lang="zh-CN" altLang="en-US" sz="2000" dirty="0">
                <a:solidFill>
                  <a:srgbClr val="656D8D"/>
                </a:solidFill>
              </a:rPr>
              <a:t>操作系统来源于</a:t>
            </a:r>
            <a:r>
              <a:rPr lang="en-US" altLang="zh-CN" sz="2000" dirty="0">
                <a:solidFill>
                  <a:srgbClr val="656D8D"/>
                </a:solidFill>
              </a:rPr>
              <a:t>UNIX</a:t>
            </a:r>
            <a:r>
              <a:rPr lang="zh-CN" altLang="en-US" sz="2000" dirty="0">
                <a:solidFill>
                  <a:srgbClr val="656D8D"/>
                </a:solidFill>
              </a:rPr>
              <a:t>，是</a:t>
            </a:r>
            <a:r>
              <a:rPr lang="en-US" altLang="zh-CN" sz="2000" dirty="0">
                <a:solidFill>
                  <a:srgbClr val="656D8D"/>
                </a:solidFill>
              </a:rPr>
              <a:t>UNIX</a:t>
            </a:r>
            <a:r>
              <a:rPr lang="zh-CN" altLang="en-US" sz="2000" dirty="0">
                <a:solidFill>
                  <a:srgbClr val="656D8D"/>
                </a:solidFill>
              </a:rPr>
              <a:t>在计算机上的完整实现</a:t>
            </a:r>
            <a:r>
              <a:rPr lang="zh-CN" altLang="en-US" sz="2000" dirty="0" smtClean="0">
                <a:solidFill>
                  <a:srgbClr val="656D8D"/>
                </a:solidFill>
              </a:rPr>
              <a:t>。由于</a:t>
            </a:r>
            <a:r>
              <a:rPr lang="en-US" altLang="zh-CN" sz="2000" dirty="0">
                <a:solidFill>
                  <a:srgbClr val="656D8D"/>
                </a:solidFill>
              </a:rPr>
              <a:t>UNIX</a:t>
            </a:r>
            <a:r>
              <a:rPr lang="zh-CN" altLang="en-US" sz="2000" dirty="0">
                <a:solidFill>
                  <a:srgbClr val="656D8D"/>
                </a:solidFill>
              </a:rPr>
              <a:t>具有良好而稳定的性能，因此在计算机领域中得到了广泛应用。</a:t>
            </a:r>
          </a:p>
          <a:p>
            <a:pPr indent="457200">
              <a:lnSpc>
                <a:spcPct val="150000"/>
              </a:lnSpc>
            </a:pPr>
            <a:r>
              <a:rPr lang="en-US" altLang="zh-CN" sz="2000" dirty="0">
                <a:solidFill>
                  <a:srgbClr val="656D8D"/>
                </a:solidFill>
              </a:rPr>
              <a:t>1</a:t>
            </a:r>
            <a:r>
              <a:rPr lang="zh-CN" altLang="en-US" sz="2000" dirty="0">
                <a:solidFill>
                  <a:srgbClr val="656D8D"/>
                </a:solidFill>
              </a:rPr>
              <a:t>．</a:t>
            </a:r>
            <a:r>
              <a:rPr lang="en-US" altLang="zh-CN" sz="2000" dirty="0">
                <a:solidFill>
                  <a:srgbClr val="656D8D"/>
                </a:solidFill>
              </a:rPr>
              <a:t>Linux</a:t>
            </a:r>
            <a:r>
              <a:rPr lang="zh-CN" altLang="en-US" sz="2000" dirty="0">
                <a:solidFill>
                  <a:srgbClr val="656D8D"/>
                </a:solidFill>
              </a:rPr>
              <a:t>简介</a:t>
            </a:r>
          </a:p>
          <a:p>
            <a:pPr indent="457200">
              <a:lnSpc>
                <a:spcPct val="150000"/>
              </a:lnSpc>
            </a:pPr>
            <a:r>
              <a:rPr lang="en-US" altLang="zh-CN" sz="2000" dirty="0">
                <a:solidFill>
                  <a:srgbClr val="656D8D"/>
                </a:solidFill>
              </a:rPr>
              <a:t>2</a:t>
            </a:r>
            <a:r>
              <a:rPr lang="zh-CN" altLang="en-US" sz="2000" dirty="0">
                <a:solidFill>
                  <a:srgbClr val="656D8D"/>
                </a:solidFill>
              </a:rPr>
              <a:t>．</a:t>
            </a:r>
            <a:r>
              <a:rPr lang="en-US" altLang="zh-CN" sz="2000" dirty="0">
                <a:solidFill>
                  <a:srgbClr val="656D8D"/>
                </a:solidFill>
              </a:rPr>
              <a:t>Linux</a:t>
            </a:r>
            <a:r>
              <a:rPr lang="zh-CN" altLang="en-US" sz="2000" dirty="0">
                <a:solidFill>
                  <a:srgbClr val="656D8D"/>
                </a:solidFill>
              </a:rPr>
              <a:t>的体系结构</a:t>
            </a:r>
          </a:p>
          <a:p>
            <a:pPr indent="457200">
              <a:lnSpc>
                <a:spcPct val="150000"/>
              </a:lnSpc>
            </a:pPr>
            <a:r>
              <a:rPr lang="en-US" altLang="zh-CN" sz="2000" dirty="0">
                <a:solidFill>
                  <a:srgbClr val="656D8D"/>
                </a:solidFill>
              </a:rPr>
              <a:t>3</a:t>
            </a:r>
            <a:r>
              <a:rPr lang="zh-CN" altLang="en-US" sz="2000" dirty="0">
                <a:solidFill>
                  <a:srgbClr val="656D8D"/>
                </a:solidFill>
              </a:rPr>
              <a:t>．</a:t>
            </a:r>
            <a:r>
              <a:rPr lang="en-US" altLang="zh-CN" sz="2000" dirty="0">
                <a:solidFill>
                  <a:srgbClr val="656D8D"/>
                </a:solidFill>
              </a:rPr>
              <a:t>Linux</a:t>
            </a:r>
            <a:r>
              <a:rPr lang="zh-CN" altLang="en-US" sz="2000" dirty="0">
                <a:solidFill>
                  <a:srgbClr val="656D8D"/>
                </a:solidFill>
              </a:rPr>
              <a:t>的版本</a:t>
            </a:r>
          </a:p>
          <a:p>
            <a:pPr indent="457200">
              <a:lnSpc>
                <a:spcPct val="150000"/>
              </a:lnSpc>
            </a:pPr>
            <a:r>
              <a:rPr lang="en-US" altLang="zh-CN" sz="2000" dirty="0">
                <a:solidFill>
                  <a:srgbClr val="656D8D"/>
                </a:solidFill>
              </a:rPr>
              <a:t>4</a:t>
            </a:r>
            <a:r>
              <a:rPr lang="zh-CN" altLang="en-US" sz="2000" dirty="0">
                <a:solidFill>
                  <a:srgbClr val="656D8D"/>
                </a:solidFill>
              </a:rPr>
              <a:t>．</a:t>
            </a:r>
            <a:r>
              <a:rPr lang="en-US" altLang="zh-CN" sz="2000" dirty="0">
                <a:solidFill>
                  <a:srgbClr val="656D8D"/>
                </a:solidFill>
              </a:rPr>
              <a:t>Linux</a:t>
            </a:r>
            <a:r>
              <a:rPr lang="zh-CN" altLang="en-US" sz="2000" dirty="0">
                <a:solidFill>
                  <a:srgbClr val="656D8D"/>
                </a:solidFill>
              </a:rPr>
              <a:t>的特性</a:t>
            </a:r>
          </a:p>
          <a:p>
            <a:pPr indent="457200">
              <a:lnSpc>
                <a:spcPct val="150000"/>
              </a:lnSpc>
            </a:pPr>
            <a:endParaRPr lang="en-US" altLang="zh-CN" sz="2000" dirty="0" smtClean="0">
              <a:solidFill>
                <a:srgbClr val="656D8D"/>
              </a:solidFill>
            </a:endParaRPr>
          </a:p>
          <a:p>
            <a:pPr indent="457200">
              <a:lnSpc>
                <a:spcPct val="150000"/>
              </a:lnSpc>
            </a:pPr>
            <a:endParaRPr lang="en-US" altLang="zh-CN" sz="2000" dirty="0">
              <a:solidFill>
                <a:srgbClr val="656D8D"/>
              </a:solidFill>
            </a:endParaRPr>
          </a:p>
        </p:txBody>
      </p:sp>
      <p:grpSp>
        <p:nvGrpSpPr>
          <p:cNvPr id="43" name="组合 42"/>
          <p:cNvGrpSpPr/>
          <p:nvPr/>
        </p:nvGrpSpPr>
        <p:grpSpPr>
          <a:xfrm>
            <a:off x="841375" y="5487035"/>
            <a:ext cx="10226040" cy="1123950"/>
            <a:chOff x="1325" y="8641"/>
            <a:chExt cx="16104" cy="1770"/>
          </a:xfrm>
        </p:grpSpPr>
        <p:sp>
          <p:nvSpPr>
            <p:cNvPr id="13" name="矩形 12"/>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
        <p:nvSpPr>
          <p:cNvPr id="12" name="文本占位符 15"/>
          <p:cNvSpPr txBox="1">
            <a:spLocks/>
          </p:cNvSpPr>
          <p:nvPr/>
        </p:nvSpPr>
        <p:spPr>
          <a:xfrm>
            <a:off x="2865947" y="1129907"/>
            <a:ext cx="3385628" cy="609600"/>
          </a:xfrm>
          <a:prstGeom prst="rect">
            <a:avLst/>
          </a:prstGeom>
        </p:spPr>
        <p:txBody>
          <a:bodyPr/>
          <a:lstStyle>
            <a:lvl1pPr marL="457200" indent="-457200" algn="l" defTabSz="1219200" rtl="0" eaLnBrk="1" latinLnBrk="0" hangingPunct="1">
              <a:spcBef>
                <a:spcPct val="20000"/>
              </a:spcBef>
              <a:buSzPct val="80000"/>
              <a:buFont typeface="Wingdings" pitchFamily="2" charset="2"/>
              <a:buChar char="l"/>
              <a:defRPr sz="2000" kern="1200">
                <a:solidFill>
                  <a:schemeClr val="tx1">
                    <a:lumMod val="75000"/>
                    <a:lumOff val="25000"/>
                  </a:schemeClr>
                </a:solidFill>
                <a:latin typeface="+mn-lt"/>
                <a:ea typeface="+mn-ea"/>
                <a:cs typeface="+mn-cs"/>
              </a:defRPr>
            </a:lvl1pPr>
            <a:lvl2pPr marL="991235" indent="-381000" algn="l" defTabSz="12192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2pPr>
            <a:lvl3pPr marL="15246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None/>
            </a:pPr>
            <a:r>
              <a:rPr lang="en-US" altLang="zh-CN" dirty="0">
                <a:latin typeface="微软雅黑" panose="020B0503020204020204" pitchFamily="34" charset="-122"/>
                <a:ea typeface="微软雅黑" panose="020B0503020204020204" pitchFamily="34" charset="-122"/>
              </a:rPr>
              <a:t>5.1.1 Linux</a:t>
            </a:r>
            <a:r>
              <a:rPr lang="zh-CN" altLang="en-US" dirty="0">
                <a:latin typeface="微软雅黑" panose="020B0503020204020204" pitchFamily="34" charset="-122"/>
                <a:ea typeface="微软雅黑" panose="020B0503020204020204" pitchFamily="34" charset="-122"/>
              </a:rPr>
              <a:t>概述</a:t>
            </a:r>
            <a:endParaRPr lang="zh-CN" altLang="en-US" dirty="0"/>
          </a:p>
        </p:txBody>
      </p:sp>
      <p:pic>
        <p:nvPicPr>
          <p:cNvPr id="9"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7546975" y="3582194"/>
            <a:ext cx="4304406" cy="2908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5</a:t>
            </a:r>
            <a:r>
              <a:rPr lang="zh-CN" altLang="en-US" dirty="0"/>
              <a:t>章  云计算管理平台</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5.1.2 </a:t>
            </a:r>
            <a:r>
              <a:rPr lang="zh-CN" altLang="en-US" dirty="0"/>
              <a:t>操作系统安装</a:t>
            </a:r>
            <a:endParaRPr lang="zh-CN" altLang="en-US" dirty="0"/>
          </a:p>
        </p:txBody>
      </p:sp>
      <p:sp>
        <p:nvSpPr>
          <p:cNvPr id="2" name="文本框 1"/>
          <p:cNvSpPr txBox="1"/>
          <p:nvPr/>
        </p:nvSpPr>
        <p:spPr>
          <a:xfrm>
            <a:off x="2670175" y="2591593"/>
            <a:ext cx="7239000" cy="3631763"/>
          </a:xfrm>
          <a:prstGeom prst="rect">
            <a:avLst/>
          </a:prstGeom>
          <a:noFill/>
        </p:spPr>
        <p:txBody>
          <a:bodyPr wrap="square" rtlCol="0" anchor="t">
            <a:spAutoFit/>
          </a:bodyPr>
          <a:lstStyle/>
          <a:p>
            <a:pPr indent="457200"/>
            <a:r>
              <a:rPr lang="zh-CN" altLang="en-US" sz="2000" dirty="0"/>
              <a:t>在学习</a:t>
            </a:r>
            <a:r>
              <a:rPr lang="en-US" altLang="zh-CN" sz="2000" dirty="0"/>
              <a:t>Linux</a:t>
            </a:r>
            <a:r>
              <a:rPr lang="zh-CN" altLang="en-US" sz="2000" dirty="0"/>
              <a:t>操作系统的过程中必定要进行大量的实验操作，而完成这些实验操作最方便的就是借助虚拟机（</a:t>
            </a:r>
            <a:r>
              <a:rPr lang="en-US" altLang="zh-CN" sz="2000" dirty="0"/>
              <a:t>Virtual Machine</a:t>
            </a:r>
            <a:r>
              <a:rPr lang="zh-CN" altLang="en-US" sz="2000" dirty="0"/>
              <a:t>）。虚拟机是指通过软件模拟的具有完整硬件系统功能的、运行在一个完全隔离环境中的完整计算机系统。使用虚拟机软件，一方面，可以很方便地搭建各种实验环境；另一方面，可以很好地保护真机，尤其是在完成一些诸如硬盘分区、安装系统的操作时，其对真机没有任何影响。</a:t>
            </a:r>
          </a:p>
          <a:p>
            <a:pPr indent="457200"/>
            <a:r>
              <a:rPr lang="en-US" altLang="zh-CN" sz="2000" dirty="0"/>
              <a:t>1. </a:t>
            </a:r>
            <a:r>
              <a:rPr lang="zh-CN" altLang="en-US" sz="2000" dirty="0"/>
              <a:t>虚拟机安装</a:t>
            </a:r>
          </a:p>
          <a:p>
            <a:pPr indent="457200"/>
            <a:r>
              <a:rPr lang="en-US" altLang="zh-CN" sz="2000" dirty="0" smtClean="0"/>
              <a:t>2. </a:t>
            </a:r>
            <a:r>
              <a:rPr lang="en-US" altLang="zh-CN" sz="2000" dirty="0"/>
              <a:t>Ubuntu</a:t>
            </a:r>
            <a:r>
              <a:rPr lang="zh-CN" altLang="en-US" sz="2000" dirty="0"/>
              <a:t>操作系统安装</a:t>
            </a:r>
          </a:p>
          <a:p>
            <a:endParaRPr lang="zh-CN" altLang="zh-CN" sz="2000" dirty="0"/>
          </a:p>
          <a:p>
            <a:pPr>
              <a:lnSpc>
                <a:spcPct val="150000"/>
              </a:lnSpc>
            </a:pPr>
            <a:endParaRPr lang="zh-CN" altLang="en-US" sz="2000" dirty="0">
              <a:solidFill>
                <a:srgbClr val="656D8D"/>
              </a:solidFill>
            </a:endParaRPr>
          </a:p>
        </p:txBody>
      </p:sp>
      <p:pic>
        <p:nvPicPr>
          <p:cNvPr id="9"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grpSp>
        <p:nvGrpSpPr>
          <p:cNvPr id="8" name="组合 7"/>
          <p:cNvGrpSpPr/>
          <p:nvPr/>
        </p:nvGrpSpPr>
        <p:grpSpPr>
          <a:xfrm>
            <a:off x="841375" y="5487035"/>
            <a:ext cx="10226040" cy="1123950"/>
            <a:chOff x="1325" y="8641"/>
            <a:chExt cx="16104" cy="1770"/>
          </a:xfrm>
        </p:grpSpPr>
        <p:sp>
          <p:nvSpPr>
            <p:cNvPr id="10" name="矩形 9"/>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5</a:t>
            </a:r>
            <a:r>
              <a:rPr lang="zh-CN" altLang="en-US" dirty="0"/>
              <a:t>章  云计算管理平台</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5.1.3 </a:t>
            </a:r>
            <a:r>
              <a:rPr lang="zh-CN" altLang="en-US" dirty="0"/>
              <a:t>熟悉</a:t>
            </a:r>
            <a:r>
              <a:rPr lang="en-US" altLang="zh-CN" dirty="0"/>
              <a:t>Ubuntu</a:t>
            </a:r>
            <a:r>
              <a:rPr lang="zh-CN" altLang="en-US" dirty="0"/>
              <a:t>桌面环境</a:t>
            </a:r>
            <a:endParaRPr lang="zh-CN" altLang="en-US" dirty="0"/>
          </a:p>
        </p:txBody>
      </p:sp>
      <p:sp>
        <p:nvSpPr>
          <p:cNvPr id="2" name="文本框 1"/>
          <p:cNvSpPr txBox="1"/>
          <p:nvPr/>
        </p:nvSpPr>
        <p:spPr>
          <a:xfrm>
            <a:off x="1755775" y="2591593"/>
            <a:ext cx="8153400" cy="4555093"/>
          </a:xfrm>
          <a:prstGeom prst="rect">
            <a:avLst/>
          </a:prstGeom>
          <a:noFill/>
        </p:spPr>
        <p:txBody>
          <a:bodyPr wrap="square" rtlCol="0" anchor="t">
            <a:spAutoFit/>
          </a:bodyPr>
          <a:lstStyle/>
          <a:p>
            <a:pPr indent="457200"/>
            <a:r>
              <a:rPr lang="zh-CN" altLang="en-US" sz="2000" dirty="0"/>
              <a:t>使用</a:t>
            </a:r>
            <a:r>
              <a:rPr lang="en-US" altLang="zh-CN" sz="2000" dirty="0"/>
              <a:t>Ubuntu Linux</a:t>
            </a:r>
            <a:r>
              <a:rPr lang="zh-CN" altLang="en-US" sz="2000" dirty="0"/>
              <a:t>操作系统之前用户必须登录，然后才能使用系统中的各种资源，登录的目的就是使系统能够识别出当前的用户身份，当用户访问资源时就可以判断该用户是否具有相应的访问权限。登录</a:t>
            </a:r>
            <a:r>
              <a:rPr lang="en-US" altLang="zh-CN" sz="2000" dirty="0"/>
              <a:t>Linux</a:t>
            </a:r>
            <a:r>
              <a:rPr lang="zh-CN" altLang="en-US" sz="2000" dirty="0"/>
              <a:t>系统是使用个系统的第一步。用户应该首先拥有一个系统的账户，作为登录凭证，然后再进行其他相关操作。</a:t>
            </a:r>
          </a:p>
          <a:p>
            <a:pPr indent="457200"/>
            <a:r>
              <a:rPr lang="en-US" altLang="zh-CN" sz="2000" dirty="0"/>
              <a:t>1</a:t>
            </a:r>
            <a:r>
              <a:rPr lang="zh-CN" altLang="en-US" sz="2000" dirty="0"/>
              <a:t>．系统登录、注销与关机</a:t>
            </a:r>
          </a:p>
          <a:p>
            <a:pPr indent="457200"/>
            <a:r>
              <a:rPr lang="en-US" altLang="zh-CN" sz="2000" dirty="0"/>
              <a:t>2</a:t>
            </a:r>
            <a:r>
              <a:rPr lang="zh-CN" altLang="en-US" sz="2000" dirty="0"/>
              <a:t>．活动概览视图</a:t>
            </a:r>
          </a:p>
          <a:p>
            <a:pPr indent="457200"/>
            <a:r>
              <a:rPr lang="en-US" altLang="zh-CN" sz="2000" dirty="0"/>
              <a:t>3</a:t>
            </a:r>
            <a:r>
              <a:rPr lang="zh-CN" altLang="en-US" sz="2000" dirty="0"/>
              <a:t>．启动应用程序</a:t>
            </a:r>
          </a:p>
          <a:p>
            <a:pPr indent="457200"/>
            <a:r>
              <a:rPr lang="en-US" altLang="zh-CN" sz="2000" dirty="0"/>
              <a:t>4</a:t>
            </a:r>
            <a:r>
              <a:rPr lang="zh-CN" altLang="en-US" sz="2000" dirty="0"/>
              <a:t>．将应用程序添加到</a:t>
            </a:r>
            <a:r>
              <a:rPr lang="en-US" altLang="zh-CN" sz="2000" dirty="0"/>
              <a:t>Dash</a:t>
            </a:r>
            <a:r>
              <a:rPr lang="zh-CN" altLang="en-US" sz="2000" dirty="0"/>
              <a:t>面板</a:t>
            </a:r>
          </a:p>
          <a:p>
            <a:pPr indent="457200"/>
            <a:r>
              <a:rPr lang="en-US" altLang="zh-CN" sz="2000" dirty="0"/>
              <a:t>5</a:t>
            </a:r>
            <a:r>
              <a:rPr lang="zh-CN" altLang="en-US" sz="2000" dirty="0"/>
              <a:t>．窗口操作</a:t>
            </a:r>
          </a:p>
          <a:p>
            <a:pPr indent="457200"/>
            <a:r>
              <a:rPr lang="en-US" altLang="zh-CN" sz="2000" dirty="0"/>
              <a:t>6</a:t>
            </a:r>
            <a:r>
              <a:rPr lang="zh-CN" altLang="en-US" sz="2000" dirty="0"/>
              <a:t>．使用工作区</a:t>
            </a:r>
          </a:p>
          <a:p>
            <a:pPr indent="457200"/>
            <a:r>
              <a:rPr lang="en-US" altLang="zh-CN" sz="2000" dirty="0"/>
              <a:t>7</a:t>
            </a:r>
            <a:r>
              <a:rPr lang="zh-CN" altLang="en-US" sz="2000" dirty="0"/>
              <a:t>．用户管理</a:t>
            </a:r>
          </a:p>
          <a:p>
            <a:endParaRPr lang="zh-CN" altLang="zh-CN" sz="2000" dirty="0"/>
          </a:p>
          <a:p>
            <a:pPr>
              <a:lnSpc>
                <a:spcPct val="150000"/>
              </a:lnSpc>
            </a:pPr>
            <a:endParaRPr lang="zh-CN" altLang="en-US" sz="2000" dirty="0">
              <a:solidFill>
                <a:srgbClr val="656D8D"/>
              </a:solidFill>
            </a:endParaRPr>
          </a:p>
        </p:txBody>
      </p:sp>
      <p:pic>
        <p:nvPicPr>
          <p:cNvPr id="9"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grpSp>
        <p:nvGrpSpPr>
          <p:cNvPr id="8" name="组合 7"/>
          <p:cNvGrpSpPr/>
          <p:nvPr/>
        </p:nvGrpSpPr>
        <p:grpSpPr>
          <a:xfrm>
            <a:off x="841375" y="5487035"/>
            <a:ext cx="10226040" cy="1123950"/>
            <a:chOff x="1325" y="8641"/>
            <a:chExt cx="16104" cy="1770"/>
          </a:xfrm>
        </p:grpSpPr>
        <p:sp>
          <p:nvSpPr>
            <p:cNvPr id="10" name="矩形 9"/>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1302768681"/>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5</a:t>
            </a:r>
            <a:r>
              <a:rPr lang="zh-CN" altLang="en-US" dirty="0"/>
              <a:t>章  云计算管理平台</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5.1.4 </a:t>
            </a:r>
            <a:r>
              <a:rPr lang="zh-CN" altLang="en-US" dirty="0"/>
              <a:t>常用的图形界面应用程序</a:t>
            </a:r>
            <a:endParaRPr lang="zh-CN" altLang="en-US" dirty="0"/>
          </a:p>
        </p:txBody>
      </p:sp>
      <p:sp>
        <p:nvSpPr>
          <p:cNvPr id="2" name="文本框 1"/>
          <p:cNvSpPr txBox="1"/>
          <p:nvPr/>
        </p:nvSpPr>
        <p:spPr>
          <a:xfrm>
            <a:off x="1908175" y="2591593"/>
            <a:ext cx="8001000" cy="2400657"/>
          </a:xfrm>
          <a:prstGeom prst="rect">
            <a:avLst/>
          </a:prstGeom>
          <a:noFill/>
        </p:spPr>
        <p:txBody>
          <a:bodyPr wrap="square" rtlCol="0" anchor="t">
            <a:spAutoFit/>
          </a:bodyPr>
          <a:lstStyle/>
          <a:p>
            <a:pPr indent="457200"/>
            <a:r>
              <a:rPr lang="en-US" altLang="zh-CN" sz="2000" dirty="0"/>
              <a:t>Ubuntu Linux</a:t>
            </a:r>
            <a:r>
              <a:rPr lang="zh-CN" altLang="en-US" sz="2000" dirty="0"/>
              <a:t>操作系统的图形界面应用程序非常多，方便实用。</a:t>
            </a:r>
          </a:p>
          <a:p>
            <a:pPr indent="457200"/>
            <a:r>
              <a:rPr lang="en-US" altLang="zh-CN" sz="2000" dirty="0"/>
              <a:t>1</a:t>
            </a:r>
            <a:r>
              <a:rPr lang="zh-CN" altLang="en-US" sz="2000" dirty="0"/>
              <a:t>．</a:t>
            </a:r>
            <a:r>
              <a:rPr lang="en-US" altLang="zh-CN" sz="2000" dirty="0" err="1"/>
              <a:t>FireFox</a:t>
            </a:r>
            <a:r>
              <a:rPr lang="zh-CN" altLang="en-US" sz="2000" dirty="0"/>
              <a:t>浏览器</a:t>
            </a:r>
          </a:p>
          <a:p>
            <a:pPr indent="457200"/>
            <a:r>
              <a:rPr lang="en-US" altLang="zh-CN" sz="2000" dirty="0"/>
              <a:t>2</a:t>
            </a:r>
            <a:r>
              <a:rPr lang="zh-CN" altLang="en-US" sz="2000" dirty="0"/>
              <a:t>．</a:t>
            </a:r>
            <a:r>
              <a:rPr lang="en-US" altLang="zh-CN" sz="2000" dirty="0"/>
              <a:t>Thunderbird</a:t>
            </a:r>
            <a:r>
              <a:rPr lang="zh-CN" altLang="en-US" sz="2000" dirty="0"/>
              <a:t>邮件</a:t>
            </a:r>
            <a:r>
              <a:rPr lang="en-US" altLang="zh-CN" sz="2000" dirty="0"/>
              <a:t>/</a:t>
            </a:r>
            <a:r>
              <a:rPr lang="zh-CN" altLang="en-US" sz="2000" dirty="0"/>
              <a:t>新闻</a:t>
            </a:r>
          </a:p>
          <a:p>
            <a:pPr indent="457200"/>
            <a:r>
              <a:rPr lang="en-US" altLang="zh-CN" sz="2000" dirty="0"/>
              <a:t>3</a:t>
            </a:r>
            <a:r>
              <a:rPr lang="zh-CN" altLang="en-US" sz="2000" dirty="0"/>
              <a:t>．文件管理器</a:t>
            </a:r>
          </a:p>
          <a:p>
            <a:pPr indent="457200"/>
            <a:r>
              <a:rPr lang="en-US" altLang="zh-CN" sz="2000" dirty="0"/>
              <a:t>4</a:t>
            </a:r>
            <a:r>
              <a:rPr lang="zh-CN" altLang="en-US" sz="2000" dirty="0"/>
              <a:t>．文本编辑器</a:t>
            </a:r>
          </a:p>
          <a:p>
            <a:endParaRPr lang="zh-CN" altLang="zh-CN" sz="2000" dirty="0"/>
          </a:p>
          <a:p>
            <a:pPr>
              <a:lnSpc>
                <a:spcPct val="150000"/>
              </a:lnSpc>
            </a:pPr>
            <a:endParaRPr lang="zh-CN" altLang="en-US" sz="2000" dirty="0">
              <a:solidFill>
                <a:srgbClr val="656D8D"/>
              </a:solidFill>
            </a:endParaRPr>
          </a:p>
        </p:txBody>
      </p:sp>
      <p:pic>
        <p:nvPicPr>
          <p:cNvPr id="9"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grpSp>
        <p:nvGrpSpPr>
          <p:cNvPr id="8" name="组合 7"/>
          <p:cNvGrpSpPr/>
          <p:nvPr/>
        </p:nvGrpSpPr>
        <p:grpSpPr>
          <a:xfrm>
            <a:off x="841375" y="5487035"/>
            <a:ext cx="10226040" cy="1123950"/>
            <a:chOff x="1325" y="8641"/>
            <a:chExt cx="16104" cy="1770"/>
          </a:xfrm>
        </p:grpSpPr>
        <p:sp>
          <p:nvSpPr>
            <p:cNvPr id="10" name="矩形 9"/>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1302768681"/>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a:t>
            </a:r>
            <a:r>
              <a:rPr lang="en-US" altLang="zh-CN" dirty="0"/>
              <a:t>5</a:t>
            </a:r>
            <a:r>
              <a:rPr lang="zh-CN" altLang="en-US" dirty="0"/>
              <a:t>章  云计算管理平台</a:t>
            </a:r>
            <a:endParaRPr lang="zh-CN" altLang="en-US" dirty="0">
              <a:latin typeface="Microsoft YaHei UI" pitchFamily="18" charset="0"/>
              <a:cs typeface="Microsoft YaHei UI" pitchFamily="18" charset="0"/>
              <a:sym typeface="+mn-ea"/>
            </a:endParaRPr>
          </a:p>
        </p:txBody>
      </p:sp>
      <p:sp>
        <p:nvSpPr>
          <p:cNvPr id="6" name="内容占位符 5"/>
          <p:cNvSpPr>
            <a:spLocks noGrp="1"/>
          </p:cNvSpPr>
          <p:nvPr>
            <p:ph idx="13"/>
          </p:nvPr>
        </p:nvSpPr>
        <p:spPr>
          <a:xfrm>
            <a:off x="2974975" y="1143794"/>
            <a:ext cx="6172200" cy="464458"/>
          </a:xfrm>
        </p:spPr>
        <p:txBody>
          <a:bodyPr>
            <a:normAutofit lnSpcReduction="10000"/>
          </a:bodyPr>
          <a:lstStyle/>
          <a:p>
            <a:r>
              <a:rPr lang="en-US" altLang="zh-CN" dirty="0"/>
              <a:t>5.1.5 Ubuntu</a:t>
            </a:r>
            <a:r>
              <a:rPr lang="zh-CN" altLang="en-US" dirty="0"/>
              <a:t>个性化设置</a:t>
            </a:r>
            <a:endParaRPr lang="zh-CN" altLang="en-US" dirty="0"/>
          </a:p>
        </p:txBody>
      </p:sp>
      <p:sp>
        <p:nvSpPr>
          <p:cNvPr id="2" name="文本框 1"/>
          <p:cNvSpPr txBox="1"/>
          <p:nvPr/>
        </p:nvSpPr>
        <p:spPr>
          <a:xfrm>
            <a:off x="1679575" y="2591593"/>
            <a:ext cx="8229600" cy="3323987"/>
          </a:xfrm>
          <a:prstGeom prst="rect">
            <a:avLst/>
          </a:prstGeom>
          <a:noFill/>
        </p:spPr>
        <p:txBody>
          <a:bodyPr wrap="square" rtlCol="0" anchor="t">
            <a:spAutoFit/>
          </a:bodyPr>
          <a:lstStyle/>
          <a:p>
            <a:pPr indent="457200"/>
            <a:r>
              <a:rPr lang="zh-CN" altLang="en-US" sz="2000" dirty="0"/>
              <a:t>用户在开始使用</a:t>
            </a:r>
            <a:r>
              <a:rPr lang="en-US" altLang="zh-CN" sz="2000" dirty="0"/>
              <a:t>Ubuntu</a:t>
            </a:r>
            <a:r>
              <a:rPr lang="zh-CN" altLang="en-US" sz="2000" dirty="0"/>
              <a:t>时，往往要根据自己的需求对桌面环境进行制定。多数设置针对当前用户，不需要用户认证，而有关系统的设置则需要拥有超级管理员权限。</a:t>
            </a:r>
          </a:p>
          <a:p>
            <a:pPr indent="457200"/>
            <a:r>
              <a:rPr lang="en-US" altLang="zh-CN" sz="2000" dirty="0"/>
              <a:t>1</a:t>
            </a:r>
            <a:r>
              <a:rPr lang="zh-CN" altLang="en-US" sz="2000" dirty="0"/>
              <a:t>．显示器设置</a:t>
            </a:r>
          </a:p>
          <a:p>
            <a:pPr indent="457200"/>
            <a:r>
              <a:rPr lang="en-US" altLang="zh-CN" sz="2000" dirty="0"/>
              <a:t>2</a:t>
            </a:r>
            <a:r>
              <a:rPr lang="zh-CN" altLang="en-US" sz="2000" dirty="0"/>
              <a:t>．背景设置</a:t>
            </a:r>
          </a:p>
          <a:p>
            <a:pPr indent="457200"/>
            <a:r>
              <a:rPr lang="en-US" altLang="zh-CN" sz="2000" dirty="0"/>
              <a:t>3</a:t>
            </a:r>
            <a:r>
              <a:rPr lang="zh-CN" altLang="en-US" sz="2000" dirty="0"/>
              <a:t>．外观设置</a:t>
            </a:r>
          </a:p>
          <a:p>
            <a:pPr indent="457200"/>
            <a:r>
              <a:rPr lang="en-US" altLang="zh-CN" sz="2000" dirty="0"/>
              <a:t>4</a:t>
            </a:r>
            <a:r>
              <a:rPr lang="zh-CN" altLang="en-US" sz="2000" dirty="0"/>
              <a:t>．键盘快捷键</a:t>
            </a:r>
          </a:p>
          <a:p>
            <a:pPr indent="457200"/>
            <a:r>
              <a:rPr lang="en-US" altLang="zh-CN" sz="2000" dirty="0"/>
              <a:t>4</a:t>
            </a:r>
            <a:r>
              <a:rPr lang="zh-CN" altLang="en-US" sz="2000" dirty="0"/>
              <a:t>．网络设置</a:t>
            </a:r>
          </a:p>
          <a:p>
            <a:endParaRPr lang="zh-CN" altLang="zh-CN" sz="2000" dirty="0"/>
          </a:p>
          <a:p>
            <a:pPr>
              <a:lnSpc>
                <a:spcPct val="150000"/>
              </a:lnSpc>
            </a:pPr>
            <a:endParaRPr lang="zh-CN" altLang="en-US" sz="2000" dirty="0">
              <a:solidFill>
                <a:srgbClr val="656D8D"/>
              </a:solidFill>
            </a:endParaRPr>
          </a:p>
        </p:txBody>
      </p:sp>
      <p:pic>
        <p:nvPicPr>
          <p:cNvPr id="9" name="图片 85" descr="C:\Users\lenovo\AppData\Roaming\Tencent\Users\2682136092\QQ\WinTemp\RichOle\$@8@8`I])KA3EG~P6~DZTJS.png"/>
          <p:cNvPicPr>
            <a:picLocks noChangeAspect="1"/>
          </p:cNvPicPr>
          <p:nvPr/>
        </p:nvPicPr>
        <p:blipFill>
          <a:blip r:embed="rId2"/>
          <a:stretch>
            <a:fillRect/>
          </a:stretch>
        </p:blipFill>
        <p:spPr>
          <a:xfrm>
            <a:off x="9620250" y="4344194"/>
            <a:ext cx="2578100" cy="2214563"/>
          </a:xfrm>
          <a:prstGeom prst="rect">
            <a:avLst/>
          </a:prstGeom>
          <a:noFill/>
          <a:ln w="9525">
            <a:noFill/>
          </a:ln>
        </p:spPr>
      </p:pic>
      <p:grpSp>
        <p:nvGrpSpPr>
          <p:cNvPr id="8" name="组合 7"/>
          <p:cNvGrpSpPr/>
          <p:nvPr/>
        </p:nvGrpSpPr>
        <p:grpSpPr>
          <a:xfrm>
            <a:off x="841375" y="5487035"/>
            <a:ext cx="10226040" cy="1123950"/>
            <a:chOff x="1325" y="8641"/>
            <a:chExt cx="16104" cy="1770"/>
          </a:xfrm>
        </p:grpSpPr>
        <p:sp>
          <p:nvSpPr>
            <p:cNvPr id="10" name="矩形 9"/>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1302768681"/>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常用">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qdtzti4">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1675</TotalTime>
  <Words>1999</Words>
  <Application>Microsoft Office PowerPoint</Application>
  <PresentationFormat>自定义</PresentationFormat>
  <Paragraphs>169</Paragraphs>
  <Slides>25</Slides>
  <Notes>0</Notes>
  <HiddenSlides>0</HiddenSlides>
  <MMClips>0</MMClips>
  <ScaleCrop>false</ScaleCrop>
  <HeadingPairs>
    <vt:vector size="4" baseType="variant">
      <vt:variant>
        <vt:lpstr>主题</vt:lpstr>
      </vt:variant>
      <vt:variant>
        <vt:i4>2</vt:i4>
      </vt:variant>
      <vt:variant>
        <vt:lpstr>幻灯片标题</vt:lpstr>
      </vt:variant>
      <vt:variant>
        <vt:i4>25</vt:i4>
      </vt:variant>
    </vt:vector>
  </HeadingPairs>
  <TitlesOfParts>
    <vt:vector size="27" baseType="lpstr">
      <vt:lpstr>Office Theme</vt:lpstr>
      <vt:lpstr>第一PPT，www.1ppt.com</vt:lpstr>
      <vt:lpstr>PowerPoint 演示文稿</vt:lpstr>
      <vt:lpstr>PowerPoint 演示文稿</vt:lpstr>
      <vt:lpstr>第5章  云计算管理平台</vt:lpstr>
      <vt:lpstr>第5章  云计算管理平台</vt:lpstr>
      <vt:lpstr>第5章  云计算管理平台</vt:lpstr>
      <vt:lpstr>第5章  云计算管理平台</vt:lpstr>
      <vt:lpstr>第5章  云计算管理平台</vt:lpstr>
      <vt:lpstr>第5章  云计算管理平台</vt:lpstr>
      <vt:lpstr>第5章  云计算管理平台</vt:lpstr>
      <vt:lpstr>第5章  云计算管理平台</vt:lpstr>
      <vt:lpstr>第5章  云计算管理平台</vt:lpstr>
      <vt:lpstr>第5章  云计算管理平台</vt:lpstr>
      <vt:lpstr>第5章  云计算管理平台</vt:lpstr>
      <vt:lpstr>第5章  云计算管理平台</vt:lpstr>
      <vt:lpstr>第5章  云计算管理平台</vt:lpstr>
      <vt:lpstr>第5章  云计算管理平台</vt:lpstr>
      <vt:lpstr>第5章  云计算管理平台</vt:lpstr>
      <vt:lpstr>第5章  云计算管理平台</vt:lpstr>
      <vt:lpstr>第5章  云计算管理平台</vt:lpstr>
      <vt:lpstr>第5章  云计算管理平台</vt:lpstr>
      <vt:lpstr>第5章  云计算管理平台</vt:lpstr>
      <vt:lpstr>第5章  云计算管理平台</vt:lpstr>
      <vt:lpstr>第5章  云计算管理平台</vt:lpstr>
      <vt:lpstr>第5章  云计算管理平台</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siri</dc:creator>
  <cp:lastModifiedBy>Administrator</cp:lastModifiedBy>
  <cp:revision>145</cp:revision>
  <dcterms:created xsi:type="dcterms:W3CDTF">2006-08-16T00:00:00Z</dcterms:created>
  <dcterms:modified xsi:type="dcterms:W3CDTF">2022-01-24T03:07:05Z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2052-10.1.0.5740</vt:lpwstr>
  </property>
</Properties>
</file>