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736" r:id="rId3"/>
    <p:sldId id="711" r:id="rId5"/>
    <p:sldId id="712" r:id="rId6"/>
    <p:sldId id="258" r:id="rId7"/>
    <p:sldId id="259" r:id="rId8"/>
    <p:sldId id="691" r:id="rId9"/>
    <p:sldId id="647" r:id="rId10"/>
    <p:sldId id="650" r:id="rId11"/>
    <p:sldId id="649" r:id="rId12"/>
    <p:sldId id="661" r:id="rId13"/>
    <p:sldId id="662" r:id="rId14"/>
    <p:sldId id="663" r:id="rId15"/>
    <p:sldId id="767" r:id="rId16"/>
    <p:sldId id="770" r:id="rId17"/>
    <p:sldId id="773" r:id="rId18"/>
    <p:sldId id="776" r:id="rId19"/>
    <p:sldId id="769" r:id="rId20"/>
    <p:sldId id="774" r:id="rId21"/>
    <p:sldId id="775" r:id="rId22"/>
    <p:sldId id="628" r:id="rId23"/>
    <p:sldId id="642" r:id="rId24"/>
    <p:sldId id="673" r:id="rId25"/>
    <p:sldId id="674" r:id="rId26"/>
    <p:sldId id="692" r:id="rId27"/>
    <p:sldId id="634" r:id="rId28"/>
    <p:sldId id="762" r:id="rId29"/>
    <p:sldId id="713" r:id="rId30"/>
    <p:sldId id="573" r:id="rId31"/>
    <p:sldId id="287" r:id="rId32"/>
  </p:sldIdLst>
  <p:sldSz cx="10801350" cy="6480175"/>
  <p:notesSz cx="6858000" cy="9144000"/>
  <p:embeddedFontLst>
    <p:embeddedFont>
      <p:font typeface="方正粗黑宋简体" panose="02000000000000000000" pitchFamily="2" charset="-122"/>
      <p:regular r:id="rId37"/>
    </p:embeddedFont>
    <p:embeddedFont>
      <p:font typeface="微软雅黑" panose="020B0503020204020204" pitchFamily="34" charset="-122"/>
      <p:regular r:id="rId38"/>
    </p:embeddedFont>
    <p:embeddedFont>
      <p:font typeface="Impact" panose="020B0806030902050204" pitchFamily="34" charset="0"/>
      <p:regular r:id="rId39"/>
    </p:embeddedFont>
    <p:embeddedFont>
      <p:font typeface="Segoe UI" panose="020B0502040204020203" pitchFamily="34" charset="0"/>
      <p:regular r:id="rId40"/>
      <p:bold r:id="rId41"/>
      <p:italic r:id="rId42"/>
      <p:boldItalic r:id="rId43"/>
    </p:embeddedFont>
    <p:embeddedFont>
      <p:font typeface="Calibri" panose="020F0502020204030204" charset="0"/>
      <p:regular r:id="rId44"/>
      <p:bold r:id="rId45"/>
      <p:italic r:id="rId46"/>
      <p:boldItalic r:id="rId47"/>
    </p:embeddedFont>
    <p:embeddedFont>
      <p:font typeface="Haettenschweiler" panose="020B0706040902060204" pitchFamily="34" charset="-122"/>
      <p:regular r:id="rId48"/>
    </p:embeddedFont>
    <p:embeddedFont>
      <p:font typeface="锐字锐线梦想黑简1.0" panose="02010600030101010101" pitchFamily="2" charset="-122"/>
      <p:regular r:id="rId49"/>
    </p:embeddedFont>
  </p:embeddedFontLst>
  <p:custDataLst>
    <p:tags r:id="rId5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943A202-604E-482A-B115-E6C3E1E7802D}">
          <p14:sldIdLst>
            <p14:sldId id="736"/>
            <p14:sldId id="712"/>
            <p14:sldId id="258"/>
            <p14:sldId id="259"/>
            <p14:sldId id="691"/>
            <p14:sldId id="647"/>
            <p14:sldId id="650"/>
            <p14:sldId id="649"/>
            <p14:sldId id="661"/>
            <p14:sldId id="662"/>
            <p14:sldId id="663"/>
            <p14:sldId id="770"/>
            <p14:sldId id="774"/>
            <p14:sldId id="628"/>
            <p14:sldId id="642"/>
            <p14:sldId id="673"/>
            <p14:sldId id="674"/>
            <p14:sldId id="692"/>
            <p14:sldId id="634"/>
            <p14:sldId id="762"/>
            <p14:sldId id="713"/>
            <p14:sldId id="573"/>
            <p14:sldId id="287"/>
            <p14:sldId id="711"/>
            <p14:sldId id="775"/>
            <p14:sldId id="767"/>
            <p14:sldId id="773"/>
            <p14:sldId id="769"/>
            <p14:sldId id="776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徐 媛媛" initials="徐" lastIdx="1" clrIdx="0"/>
  <p:cmAuthor id="2" name="26643" initials="2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CB19B"/>
    <a:srgbClr val="5BB1A3"/>
    <a:srgbClr val="5E9891"/>
    <a:srgbClr val="3CB1AA"/>
    <a:srgbClr val="61AB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3" autoAdjust="0"/>
    <p:restoredTop sz="85507" autoAdjust="0"/>
  </p:normalViewPr>
  <p:slideViewPr>
    <p:cSldViewPr>
      <p:cViewPr varScale="1">
        <p:scale>
          <a:sx n="62" d="100"/>
          <a:sy n="62" d="100"/>
        </p:scale>
        <p:origin x="976" y="44"/>
      </p:cViewPr>
      <p:guideLst>
        <p:guide orient="horz" pos="2088"/>
        <p:guide pos="34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0" Type="http://schemas.openxmlformats.org/officeDocument/2006/relationships/tags" Target="tags/tag93.xml"/><Relationship Id="rId5" Type="http://schemas.openxmlformats.org/officeDocument/2006/relationships/slide" Target="slides/slide2.xml"/><Relationship Id="rId49" Type="http://schemas.openxmlformats.org/officeDocument/2006/relationships/font" Target="fonts/font13.fntdata"/><Relationship Id="rId48" Type="http://schemas.openxmlformats.org/officeDocument/2006/relationships/font" Target="fonts/font12.fntdata"/><Relationship Id="rId47" Type="http://schemas.openxmlformats.org/officeDocument/2006/relationships/font" Target="fonts/font11.fntdata"/><Relationship Id="rId46" Type="http://schemas.openxmlformats.org/officeDocument/2006/relationships/font" Target="fonts/font10.fntdata"/><Relationship Id="rId45" Type="http://schemas.openxmlformats.org/officeDocument/2006/relationships/font" Target="fonts/font9.fntdata"/><Relationship Id="rId44" Type="http://schemas.openxmlformats.org/officeDocument/2006/relationships/font" Target="fonts/font8.fntdata"/><Relationship Id="rId43" Type="http://schemas.openxmlformats.org/officeDocument/2006/relationships/font" Target="fonts/font7.fntdata"/><Relationship Id="rId42" Type="http://schemas.openxmlformats.org/officeDocument/2006/relationships/font" Target="fonts/font6.fntdata"/><Relationship Id="rId41" Type="http://schemas.openxmlformats.org/officeDocument/2006/relationships/font" Target="fonts/font5.fntdata"/><Relationship Id="rId40" Type="http://schemas.openxmlformats.org/officeDocument/2006/relationships/font" Target="fonts/font4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3.fntdata"/><Relationship Id="rId38" Type="http://schemas.openxmlformats.org/officeDocument/2006/relationships/font" Target="fonts/font2.fntdata"/><Relationship Id="rId37" Type="http://schemas.openxmlformats.org/officeDocument/2006/relationships/font" Target="fonts/font1.fntdata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A6A68-0EB0-4211-9BA1-8BC8BA962E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latin typeface="+mn-ea"/>
                <a:sym typeface="+mn-ea"/>
              </a:rPr>
              <a:t>使用</a:t>
            </a:r>
            <a:r>
              <a:rPr lang="en-US" altLang="zh-CN">
                <a:latin typeface="+mn-ea"/>
                <a:sym typeface="+mn-ea"/>
              </a:rPr>
              <a:t>desc </a:t>
            </a:r>
            <a:r>
              <a:rPr lang="zh-CN" altLang="en-US">
                <a:latin typeface="+mn-ea"/>
                <a:sym typeface="+mn-ea"/>
              </a:rPr>
              <a:t>数据表名</a:t>
            </a:r>
            <a:r>
              <a:rPr lang="en-US" altLang="zh-CN">
                <a:latin typeface="+mn-ea"/>
                <a:sym typeface="+mn-ea"/>
              </a:rPr>
              <a:t>    </a:t>
            </a:r>
            <a:r>
              <a:rPr lang="zh-CN" altLang="en-US">
                <a:latin typeface="+mn-ea"/>
                <a:sym typeface="+mn-ea"/>
              </a:rPr>
              <a:t>查看数据表结构</a:t>
            </a:r>
            <a:endParaRPr lang="en-US" altLang="zh-CN">
              <a:latin typeface="+mn-ea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latin typeface="+mn-ea"/>
                <a:sym typeface="+mn-ea"/>
              </a:rPr>
              <a:t>使用</a:t>
            </a:r>
            <a:r>
              <a:rPr lang="en-US" altLang="zh-CN">
                <a:latin typeface="+mn-ea"/>
                <a:sym typeface="+mn-ea"/>
              </a:rPr>
              <a:t>desc </a:t>
            </a:r>
            <a:r>
              <a:rPr lang="zh-CN" altLang="en-US">
                <a:latin typeface="+mn-ea"/>
                <a:sym typeface="+mn-ea"/>
              </a:rPr>
              <a:t>数据表名</a:t>
            </a:r>
            <a:r>
              <a:rPr lang="en-US" altLang="zh-CN">
                <a:latin typeface="+mn-ea"/>
                <a:sym typeface="+mn-ea"/>
              </a:rPr>
              <a:t>    </a:t>
            </a:r>
            <a:r>
              <a:rPr lang="zh-CN" altLang="en-US">
                <a:latin typeface="+mn-ea"/>
                <a:sym typeface="+mn-ea"/>
              </a:rPr>
              <a:t>查看数据表结构</a:t>
            </a:r>
            <a:endParaRPr lang="en-US" altLang="zh-CN">
              <a:latin typeface="+mn-ea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latin typeface="+mn-ea"/>
                <a:sym typeface="+mn-ea"/>
              </a:rPr>
              <a:t>使用</a:t>
            </a:r>
            <a:r>
              <a:rPr lang="en-US" altLang="zh-CN">
                <a:latin typeface="+mn-ea"/>
                <a:sym typeface="+mn-ea"/>
              </a:rPr>
              <a:t>desc </a:t>
            </a:r>
            <a:r>
              <a:rPr lang="zh-CN" altLang="en-US">
                <a:latin typeface="+mn-ea"/>
                <a:sym typeface="+mn-ea"/>
              </a:rPr>
              <a:t>数据表名</a:t>
            </a:r>
            <a:r>
              <a:rPr lang="en-US" altLang="zh-CN">
                <a:latin typeface="+mn-ea"/>
                <a:sym typeface="+mn-ea"/>
              </a:rPr>
              <a:t>    </a:t>
            </a:r>
            <a:r>
              <a:rPr lang="zh-CN" altLang="en-US">
                <a:latin typeface="+mn-ea"/>
                <a:sym typeface="+mn-ea"/>
              </a:rPr>
              <a:t>查看数据表结构</a:t>
            </a:r>
            <a:endParaRPr lang="en-US" altLang="zh-CN">
              <a:latin typeface="+mn-ea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latin typeface="+mn-ea"/>
                <a:sym typeface="+mn-ea"/>
              </a:rPr>
              <a:t>使用</a:t>
            </a:r>
            <a:r>
              <a:rPr lang="en-US" altLang="zh-CN">
                <a:latin typeface="+mn-ea"/>
                <a:sym typeface="+mn-ea"/>
              </a:rPr>
              <a:t>desc </a:t>
            </a:r>
            <a:r>
              <a:rPr lang="zh-CN" altLang="en-US">
                <a:latin typeface="+mn-ea"/>
                <a:sym typeface="+mn-ea"/>
              </a:rPr>
              <a:t>数据表名</a:t>
            </a:r>
            <a:r>
              <a:rPr lang="en-US" altLang="zh-CN">
                <a:latin typeface="+mn-ea"/>
                <a:sym typeface="+mn-ea"/>
              </a:rPr>
              <a:t>    </a:t>
            </a:r>
            <a:r>
              <a:rPr lang="zh-CN" altLang="en-US">
                <a:latin typeface="+mn-ea"/>
                <a:sym typeface="+mn-ea"/>
              </a:rPr>
              <a:t>查看数据表结构</a:t>
            </a:r>
            <a:endParaRPr lang="en-US" altLang="zh-CN">
              <a:latin typeface="+mn-ea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latin typeface="+mn-ea"/>
                <a:sym typeface="+mn-ea"/>
              </a:rPr>
              <a:t>使用</a:t>
            </a:r>
            <a:r>
              <a:rPr lang="en-US" altLang="zh-CN">
                <a:latin typeface="+mn-ea"/>
                <a:sym typeface="+mn-ea"/>
              </a:rPr>
              <a:t>desc </a:t>
            </a:r>
            <a:r>
              <a:rPr lang="zh-CN" altLang="en-US">
                <a:latin typeface="+mn-ea"/>
                <a:sym typeface="+mn-ea"/>
              </a:rPr>
              <a:t>数据表名</a:t>
            </a:r>
            <a:r>
              <a:rPr lang="en-US" altLang="zh-CN">
                <a:latin typeface="+mn-ea"/>
                <a:sym typeface="+mn-ea"/>
              </a:rPr>
              <a:t>    </a:t>
            </a:r>
            <a:r>
              <a:rPr lang="zh-CN" altLang="en-US">
                <a:latin typeface="+mn-ea"/>
                <a:sym typeface="+mn-ea"/>
              </a:rPr>
              <a:t>查看数据表结构</a:t>
            </a:r>
            <a:endParaRPr lang="en-US" altLang="zh-CN">
              <a:latin typeface="+mn-ea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latin typeface="+mn-ea"/>
                <a:sym typeface="+mn-ea"/>
              </a:rPr>
              <a:t>使用</a:t>
            </a:r>
            <a:r>
              <a:rPr lang="en-US" altLang="zh-CN">
                <a:latin typeface="+mn-ea"/>
                <a:sym typeface="+mn-ea"/>
              </a:rPr>
              <a:t>desc </a:t>
            </a:r>
            <a:r>
              <a:rPr lang="zh-CN" altLang="en-US">
                <a:latin typeface="+mn-ea"/>
                <a:sym typeface="+mn-ea"/>
              </a:rPr>
              <a:t>数据表名</a:t>
            </a:r>
            <a:r>
              <a:rPr lang="en-US" altLang="zh-CN">
                <a:latin typeface="+mn-ea"/>
                <a:sym typeface="+mn-ea"/>
              </a:rPr>
              <a:t>    </a:t>
            </a:r>
            <a:r>
              <a:rPr lang="zh-CN" altLang="en-US">
                <a:latin typeface="+mn-ea"/>
                <a:sym typeface="+mn-ea"/>
              </a:rPr>
              <a:t>查看数据表结构</a:t>
            </a:r>
            <a:endParaRPr lang="en-US" altLang="zh-CN">
              <a:latin typeface="+mn-ea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latin typeface="+mn-ea"/>
                <a:sym typeface="+mn-ea"/>
              </a:rPr>
              <a:t>使用</a:t>
            </a:r>
            <a:r>
              <a:rPr lang="en-US" altLang="zh-CN">
                <a:latin typeface="+mn-ea"/>
                <a:sym typeface="+mn-ea"/>
              </a:rPr>
              <a:t>desc </a:t>
            </a:r>
            <a:r>
              <a:rPr lang="zh-CN" altLang="en-US">
                <a:latin typeface="+mn-ea"/>
                <a:sym typeface="+mn-ea"/>
              </a:rPr>
              <a:t>数据表名</a:t>
            </a:r>
            <a:r>
              <a:rPr lang="en-US" altLang="zh-CN">
                <a:latin typeface="+mn-ea"/>
                <a:sym typeface="+mn-ea"/>
              </a:rPr>
              <a:t>    </a:t>
            </a:r>
            <a:r>
              <a:rPr lang="zh-CN" altLang="en-US">
                <a:latin typeface="+mn-ea"/>
                <a:sym typeface="+mn-ea"/>
              </a:rPr>
              <a:t>查看数据表结构</a:t>
            </a:r>
            <a:endParaRPr lang="en-US" altLang="zh-CN">
              <a:latin typeface="+mn-ea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latin typeface="+mn-ea"/>
                <a:sym typeface="+mn-ea"/>
              </a:rPr>
              <a:t>使用</a:t>
            </a:r>
            <a:r>
              <a:rPr lang="en-US" altLang="zh-CN">
                <a:latin typeface="+mn-ea"/>
                <a:sym typeface="+mn-ea"/>
              </a:rPr>
              <a:t>desc </a:t>
            </a:r>
            <a:r>
              <a:rPr lang="zh-CN" altLang="en-US">
                <a:latin typeface="+mn-ea"/>
                <a:sym typeface="+mn-ea"/>
              </a:rPr>
              <a:t>数据表名</a:t>
            </a:r>
            <a:r>
              <a:rPr lang="en-US" altLang="zh-CN">
                <a:latin typeface="+mn-ea"/>
                <a:sym typeface="+mn-ea"/>
              </a:rPr>
              <a:t>    </a:t>
            </a:r>
            <a:r>
              <a:rPr lang="zh-CN" altLang="en-US">
                <a:latin typeface="+mn-ea"/>
                <a:sym typeface="+mn-ea"/>
              </a:rPr>
              <a:t>查看数据表结构</a:t>
            </a:r>
            <a:endParaRPr lang="en-US" altLang="zh-CN">
              <a:latin typeface="+mn-ea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latin typeface="+mn-ea"/>
                <a:sym typeface="+mn-ea"/>
              </a:rPr>
              <a:t>使用</a:t>
            </a:r>
            <a:r>
              <a:rPr lang="en-US" altLang="zh-CN">
                <a:latin typeface="+mn-ea"/>
                <a:sym typeface="+mn-ea"/>
              </a:rPr>
              <a:t>desc </a:t>
            </a:r>
            <a:r>
              <a:rPr lang="zh-CN" altLang="en-US">
                <a:latin typeface="+mn-ea"/>
                <a:sym typeface="+mn-ea"/>
              </a:rPr>
              <a:t>数据表名</a:t>
            </a:r>
            <a:r>
              <a:rPr lang="en-US" altLang="zh-CN">
                <a:latin typeface="+mn-ea"/>
                <a:sym typeface="+mn-ea"/>
              </a:rPr>
              <a:t>    </a:t>
            </a:r>
            <a:r>
              <a:rPr lang="zh-CN" altLang="en-US">
                <a:latin typeface="+mn-ea"/>
                <a:sym typeface="+mn-ea"/>
              </a:rPr>
              <a:t>查看数据表结构</a:t>
            </a:r>
            <a:endParaRPr lang="en-US" altLang="zh-CN">
              <a:latin typeface="+mn-ea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10101" y="2013055"/>
            <a:ext cx="9181148" cy="138903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0203" y="3672099"/>
            <a:ext cx="7560945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830979" y="259508"/>
            <a:ext cx="2430304" cy="552914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40067" y="259508"/>
            <a:ext cx="7110889" cy="552914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3232" y="4164113"/>
            <a:ext cx="9181148" cy="12870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53232" y="2746575"/>
            <a:ext cx="9181148" cy="1417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40068" y="1512041"/>
            <a:ext cx="477059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90686" y="1512041"/>
            <a:ext cx="477059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0068" y="1450540"/>
            <a:ext cx="4772472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0068" y="2055056"/>
            <a:ext cx="4772472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86936" y="1450540"/>
            <a:ext cx="477434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86936" y="2055056"/>
            <a:ext cx="477434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68" y="258007"/>
            <a:ext cx="3553570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23028" y="258007"/>
            <a:ext cx="6038255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40068" y="1356037"/>
            <a:ext cx="3553570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17140" y="4536122"/>
            <a:ext cx="6480810" cy="5355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117140" y="579016"/>
            <a:ext cx="6480810" cy="38881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117140" y="5071637"/>
            <a:ext cx="6480810" cy="76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40068" y="259508"/>
            <a:ext cx="9721215" cy="108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0068" y="1512041"/>
            <a:ext cx="9721215" cy="427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067" y="6006163"/>
            <a:ext cx="252031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690461" y="6006163"/>
            <a:ext cx="3420428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740968" y="6006163"/>
            <a:ext cx="252031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0">
    <p:push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microsoft.com/office/2007/relationships/hdphoto" Target="../media/image3.wdp"/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microsoft.com/office/2007/relationships/media" Target="file:///F:\&#25105;&#22270;&#32593;\&#25945;&#32946;&#19982;&#22521;&#35757;\&#25945;&#32946;\&#32431;&#38899;&#20048;-&#23567;&#26143;&#26143;.wav" TargetMode="External"/><Relationship Id="rId1" Type="http://schemas.openxmlformats.org/officeDocument/2006/relationships/audio" Target="file:///F:\&#25105;&#22270;&#32593;\&#25945;&#32946;&#19982;&#22521;&#35757;\&#25945;&#32946;\&#32431;&#38899;&#20048;-&#23567;&#26143;&#26143;.wav" TargetMode="Externa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2.xml"/><Relationship Id="rId2" Type="http://schemas.microsoft.com/office/2007/relationships/hdphoto" Target="../media/image3.wdp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2" Type="http://schemas.openxmlformats.org/officeDocument/2006/relationships/notesSlide" Target="../notesSlides/notesSlide7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2" Type="http://schemas.openxmlformats.org/officeDocument/2006/relationships/notesSlide" Target="../notesSlides/notesSlide8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6.png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2" Type="http://schemas.openxmlformats.org/officeDocument/2006/relationships/notesSlide" Target="../notesSlides/notesSlide9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7.png"/><Relationship Id="rId1" Type="http://schemas.openxmlformats.org/officeDocument/2006/relationships/tags" Target="../tags/tag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纯音乐-小星星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10009187" y="5904383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" t="10264" r="301" b="2017"/>
          <a:stretch>
            <a:fillRect/>
          </a:stretch>
        </p:blipFill>
        <p:spPr bwMode="auto">
          <a:xfrm>
            <a:off x="-1" y="0"/>
            <a:ext cx="10801351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等腰三角形 18"/>
          <p:cNvSpPr/>
          <p:nvPr/>
        </p:nvSpPr>
        <p:spPr>
          <a:xfrm rot="19587990">
            <a:off x="715929" y="280924"/>
            <a:ext cx="4329201" cy="4067844"/>
          </a:xfrm>
          <a:custGeom>
            <a:avLst/>
            <a:gdLst>
              <a:gd name="connsiteX0" fmla="*/ 0 w 4329201"/>
              <a:gd name="connsiteY0" fmla="*/ 4067844 h 4067844"/>
              <a:gd name="connsiteX1" fmla="*/ 0 w 4329201"/>
              <a:gd name="connsiteY1" fmla="*/ 0 h 4067844"/>
              <a:gd name="connsiteX2" fmla="*/ 4329201 w 4329201"/>
              <a:gd name="connsiteY2" fmla="*/ 4067844 h 4067844"/>
              <a:gd name="connsiteX3" fmla="*/ 0 w 4329201"/>
              <a:gd name="connsiteY3" fmla="*/ 4067844 h 4067844"/>
              <a:gd name="connsiteX0-1" fmla="*/ 0 w 4329201"/>
              <a:gd name="connsiteY0-2" fmla="*/ 4067844 h 4067844"/>
              <a:gd name="connsiteX1-3" fmla="*/ 0 w 4329201"/>
              <a:gd name="connsiteY1-4" fmla="*/ 0 h 4067844"/>
              <a:gd name="connsiteX2-5" fmla="*/ 2487073 w 4329201"/>
              <a:gd name="connsiteY2-6" fmla="*/ 2333699 h 4067844"/>
              <a:gd name="connsiteX3-7" fmla="*/ 4329201 w 4329201"/>
              <a:gd name="connsiteY3-8" fmla="*/ 4067844 h 4067844"/>
              <a:gd name="connsiteX4" fmla="*/ 0 w 4329201"/>
              <a:gd name="connsiteY4" fmla="*/ 4067844 h 4067844"/>
              <a:gd name="connsiteX0-9" fmla="*/ 0 w 4329201"/>
              <a:gd name="connsiteY0-10" fmla="*/ 4067844 h 4067844"/>
              <a:gd name="connsiteX1-11" fmla="*/ 0 w 4329201"/>
              <a:gd name="connsiteY1-12" fmla="*/ 0 h 4067844"/>
              <a:gd name="connsiteX2-13" fmla="*/ 1688268 w 4329201"/>
              <a:gd name="connsiteY2-14" fmla="*/ 1004430 h 4067844"/>
              <a:gd name="connsiteX3-15" fmla="*/ 4329201 w 4329201"/>
              <a:gd name="connsiteY3-16" fmla="*/ 4067844 h 4067844"/>
              <a:gd name="connsiteX4-17" fmla="*/ 0 w 4329201"/>
              <a:gd name="connsiteY4-18" fmla="*/ 4067844 h 4067844"/>
              <a:gd name="connsiteX0-19" fmla="*/ 0 w 4329201"/>
              <a:gd name="connsiteY0-20" fmla="*/ 4067844 h 4067844"/>
              <a:gd name="connsiteX1-21" fmla="*/ 0 w 4329201"/>
              <a:gd name="connsiteY1-22" fmla="*/ 0 h 4067844"/>
              <a:gd name="connsiteX2-23" fmla="*/ 1367483 w 4329201"/>
              <a:gd name="connsiteY2-24" fmla="*/ 1557436 h 4067844"/>
              <a:gd name="connsiteX3-25" fmla="*/ 4329201 w 4329201"/>
              <a:gd name="connsiteY3-26" fmla="*/ 4067844 h 4067844"/>
              <a:gd name="connsiteX4-27" fmla="*/ 0 w 4329201"/>
              <a:gd name="connsiteY4-28" fmla="*/ 4067844 h 4067844"/>
              <a:gd name="connsiteX0-29" fmla="*/ 0 w 4329201"/>
              <a:gd name="connsiteY0-30" fmla="*/ 4067844 h 4067844"/>
              <a:gd name="connsiteX1-31" fmla="*/ 0 w 4329201"/>
              <a:gd name="connsiteY1-32" fmla="*/ 0 h 4067844"/>
              <a:gd name="connsiteX2-33" fmla="*/ 740342 w 4329201"/>
              <a:gd name="connsiteY2-34" fmla="*/ 1176094 h 4067844"/>
              <a:gd name="connsiteX3-35" fmla="*/ 4329201 w 4329201"/>
              <a:gd name="connsiteY3-36" fmla="*/ 4067844 h 4067844"/>
              <a:gd name="connsiteX4-37" fmla="*/ 0 w 4329201"/>
              <a:gd name="connsiteY4-38" fmla="*/ 4067844 h 4067844"/>
              <a:gd name="connsiteX0-39" fmla="*/ 0 w 4329201"/>
              <a:gd name="connsiteY0-40" fmla="*/ 4067844 h 4067844"/>
              <a:gd name="connsiteX1-41" fmla="*/ 0 w 4329201"/>
              <a:gd name="connsiteY1-42" fmla="*/ 0 h 4067844"/>
              <a:gd name="connsiteX2-43" fmla="*/ 1014708 w 4329201"/>
              <a:gd name="connsiteY2-44" fmla="*/ 1037972 h 4067844"/>
              <a:gd name="connsiteX3-45" fmla="*/ 4329201 w 4329201"/>
              <a:gd name="connsiteY3-46" fmla="*/ 4067844 h 4067844"/>
              <a:gd name="connsiteX4-47" fmla="*/ 0 w 4329201"/>
              <a:gd name="connsiteY4-48" fmla="*/ 4067844 h 40678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4329201" h="4067844">
                <a:moveTo>
                  <a:pt x="0" y="4067844"/>
                </a:moveTo>
                <a:lnTo>
                  <a:pt x="0" y="0"/>
                </a:lnTo>
                <a:lnTo>
                  <a:pt x="1014708" y="1037972"/>
                </a:lnTo>
                <a:lnTo>
                  <a:pt x="4329201" y="4067844"/>
                </a:lnTo>
                <a:lnTo>
                  <a:pt x="0" y="4067844"/>
                </a:lnTo>
                <a:close/>
              </a:path>
            </a:pathLst>
          </a:cu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9362995">
            <a:off x="-8014" y="2125873"/>
            <a:ext cx="4408666" cy="3378628"/>
          </a:xfrm>
          <a:custGeom>
            <a:avLst/>
            <a:gdLst>
              <a:gd name="connsiteX0" fmla="*/ 0 w 3542970"/>
              <a:gd name="connsiteY0" fmla="*/ 3054284 h 3054284"/>
              <a:gd name="connsiteX1" fmla="*/ 0 w 3542970"/>
              <a:gd name="connsiteY1" fmla="*/ 0 h 3054284"/>
              <a:gd name="connsiteX2" fmla="*/ 3542970 w 3542970"/>
              <a:gd name="connsiteY2" fmla="*/ 3054284 h 3054284"/>
              <a:gd name="connsiteX3" fmla="*/ 0 w 3542970"/>
              <a:gd name="connsiteY3" fmla="*/ 3054284 h 3054284"/>
              <a:gd name="connsiteX0-1" fmla="*/ 0 w 3542970"/>
              <a:gd name="connsiteY0-2" fmla="*/ 3054284 h 3054284"/>
              <a:gd name="connsiteX1-3" fmla="*/ 0 w 3542970"/>
              <a:gd name="connsiteY1-4" fmla="*/ 0 h 3054284"/>
              <a:gd name="connsiteX2-5" fmla="*/ 1744160 w 3542970"/>
              <a:gd name="connsiteY2-6" fmla="*/ 1515987 h 3054284"/>
              <a:gd name="connsiteX3-7" fmla="*/ 3542970 w 3542970"/>
              <a:gd name="connsiteY3-8" fmla="*/ 3054284 h 3054284"/>
              <a:gd name="connsiteX4" fmla="*/ 0 w 3542970"/>
              <a:gd name="connsiteY4" fmla="*/ 3054284 h 3054284"/>
              <a:gd name="connsiteX0-9" fmla="*/ 0 w 3542970"/>
              <a:gd name="connsiteY0-10" fmla="*/ 3054284 h 3054284"/>
              <a:gd name="connsiteX1-11" fmla="*/ 0 w 3542970"/>
              <a:gd name="connsiteY1-12" fmla="*/ 0 h 3054284"/>
              <a:gd name="connsiteX2-13" fmla="*/ 1897871 w 3542970"/>
              <a:gd name="connsiteY2-14" fmla="*/ 1240325 h 3054284"/>
              <a:gd name="connsiteX3-15" fmla="*/ 3542970 w 3542970"/>
              <a:gd name="connsiteY3-16" fmla="*/ 3054284 h 3054284"/>
              <a:gd name="connsiteX4-17" fmla="*/ 0 w 3542970"/>
              <a:gd name="connsiteY4-18" fmla="*/ 3054284 h 3054284"/>
              <a:gd name="connsiteX0-19" fmla="*/ 0 w 3542970"/>
              <a:gd name="connsiteY0-20" fmla="*/ 3054284 h 3054284"/>
              <a:gd name="connsiteX1-21" fmla="*/ 0 w 3542970"/>
              <a:gd name="connsiteY1-22" fmla="*/ 0 h 3054284"/>
              <a:gd name="connsiteX2-23" fmla="*/ 2136750 w 3542970"/>
              <a:gd name="connsiteY2-24" fmla="*/ 1242208 h 3054284"/>
              <a:gd name="connsiteX3-25" fmla="*/ 3542970 w 3542970"/>
              <a:gd name="connsiteY3-26" fmla="*/ 3054284 h 3054284"/>
              <a:gd name="connsiteX4-27" fmla="*/ 0 w 3542970"/>
              <a:gd name="connsiteY4-28" fmla="*/ 3054284 h 3054284"/>
              <a:gd name="connsiteX0-29" fmla="*/ 0 w 3542970"/>
              <a:gd name="connsiteY0-30" fmla="*/ 3054284 h 3054284"/>
              <a:gd name="connsiteX1-31" fmla="*/ 0 w 3542970"/>
              <a:gd name="connsiteY1-32" fmla="*/ 0 h 3054284"/>
              <a:gd name="connsiteX2-33" fmla="*/ 2246998 w 3542970"/>
              <a:gd name="connsiteY2-34" fmla="*/ 1228645 h 3054284"/>
              <a:gd name="connsiteX3-35" fmla="*/ 3542970 w 3542970"/>
              <a:gd name="connsiteY3-36" fmla="*/ 3054284 h 3054284"/>
              <a:gd name="connsiteX4-37" fmla="*/ 0 w 3542970"/>
              <a:gd name="connsiteY4-38" fmla="*/ 3054284 h 3054284"/>
              <a:gd name="connsiteX0-39" fmla="*/ 0 w 3542970"/>
              <a:gd name="connsiteY0-40" fmla="*/ 3054284 h 3054284"/>
              <a:gd name="connsiteX1-41" fmla="*/ 0 w 3542970"/>
              <a:gd name="connsiteY1-42" fmla="*/ 0 h 3054284"/>
              <a:gd name="connsiteX2-43" fmla="*/ 2050611 w 3542970"/>
              <a:gd name="connsiteY2-44" fmla="*/ 943388 h 3054284"/>
              <a:gd name="connsiteX3-45" fmla="*/ 3542970 w 3542970"/>
              <a:gd name="connsiteY3-46" fmla="*/ 3054284 h 3054284"/>
              <a:gd name="connsiteX4-47" fmla="*/ 0 w 3542970"/>
              <a:gd name="connsiteY4-48" fmla="*/ 3054284 h 3054284"/>
              <a:gd name="connsiteX0-49" fmla="*/ 0 w 3542970"/>
              <a:gd name="connsiteY0-50" fmla="*/ 3054284 h 3054284"/>
              <a:gd name="connsiteX1-51" fmla="*/ 0 w 3542970"/>
              <a:gd name="connsiteY1-52" fmla="*/ 0 h 3054284"/>
              <a:gd name="connsiteX2-53" fmla="*/ 2135778 w 3542970"/>
              <a:gd name="connsiteY2-54" fmla="*/ 1220932 h 3054284"/>
              <a:gd name="connsiteX3-55" fmla="*/ 3542970 w 3542970"/>
              <a:gd name="connsiteY3-56" fmla="*/ 3054284 h 3054284"/>
              <a:gd name="connsiteX4-57" fmla="*/ 0 w 3542970"/>
              <a:gd name="connsiteY4-58" fmla="*/ 3054284 h 3054284"/>
              <a:gd name="connsiteX0-59" fmla="*/ 0 w 3542970"/>
              <a:gd name="connsiteY0-60" fmla="*/ 3054284 h 3054284"/>
              <a:gd name="connsiteX1-61" fmla="*/ 0 w 3542970"/>
              <a:gd name="connsiteY1-62" fmla="*/ 0 h 3054284"/>
              <a:gd name="connsiteX2-63" fmla="*/ 1742724 w 3542970"/>
              <a:gd name="connsiteY2-64" fmla="*/ 2343597 h 3054284"/>
              <a:gd name="connsiteX3-65" fmla="*/ 3542970 w 3542970"/>
              <a:gd name="connsiteY3-66" fmla="*/ 3054284 h 3054284"/>
              <a:gd name="connsiteX4-67" fmla="*/ 0 w 3542970"/>
              <a:gd name="connsiteY4-68" fmla="*/ 3054284 h 3054284"/>
              <a:gd name="connsiteX0-69" fmla="*/ 0 w 3542970"/>
              <a:gd name="connsiteY0-70" fmla="*/ 3054284 h 3054284"/>
              <a:gd name="connsiteX1-71" fmla="*/ 0 w 3542970"/>
              <a:gd name="connsiteY1-72" fmla="*/ 0 h 3054284"/>
              <a:gd name="connsiteX2-73" fmla="*/ 2525400 w 3542970"/>
              <a:gd name="connsiteY2-74" fmla="*/ 2461433 h 3054284"/>
              <a:gd name="connsiteX3-75" fmla="*/ 3542970 w 3542970"/>
              <a:gd name="connsiteY3-76" fmla="*/ 3054284 h 3054284"/>
              <a:gd name="connsiteX4-77" fmla="*/ 0 w 3542970"/>
              <a:gd name="connsiteY4-78" fmla="*/ 3054284 h 3054284"/>
              <a:gd name="connsiteX0-79" fmla="*/ 0 w 3542970"/>
              <a:gd name="connsiteY0-80" fmla="*/ 3054284 h 3054284"/>
              <a:gd name="connsiteX1-81" fmla="*/ 0 w 3542970"/>
              <a:gd name="connsiteY1-82" fmla="*/ 0 h 3054284"/>
              <a:gd name="connsiteX2-83" fmla="*/ 2460032 w 3542970"/>
              <a:gd name="connsiteY2-84" fmla="*/ 2033054 h 3054284"/>
              <a:gd name="connsiteX3-85" fmla="*/ 3542970 w 3542970"/>
              <a:gd name="connsiteY3-86" fmla="*/ 3054284 h 3054284"/>
              <a:gd name="connsiteX4-87" fmla="*/ 0 w 3542970"/>
              <a:gd name="connsiteY4-88" fmla="*/ 3054284 h 3054284"/>
              <a:gd name="connsiteX0-89" fmla="*/ 0 w 3542970"/>
              <a:gd name="connsiteY0-90" fmla="*/ 3054284 h 3054284"/>
              <a:gd name="connsiteX1-91" fmla="*/ 0 w 3542970"/>
              <a:gd name="connsiteY1-92" fmla="*/ 0 h 3054284"/>
              <a:gd name="connsiteX2-93" fmla="*/ 2159173 w 3542970"/>
              <a:gd name="connsiteY2-94" fmla="*/ 1628337 h 3054284"/>
              <a:gd name="connsiteX3-95" fmla="*/ 3542970 w 3542970"/>
              <a:gd name="connsiteY3-96" fmla="*/ 3054284 h 3054284"/>
              <a:gd name="connsiteX4-97" fmla="*/ 0 w 3542970"/>
              <a:gd name="connsiteY4-98" fmla="*/ 3054284 h 3054284"/>
              <a:gd name="connsiteX0-99" fmla="*/ 0 w 3542970"/>
              <a:gd name="connsiteY0-100" fmla="*/ 3054284 h 3054284"/>
              <a:gd name="connsiteX1-101" fmla="*/ 0 w 3542970"/>
              <a:gd name="connsiteY1-102" fmla="*/ 0 h 3054284"/>
              <a:gd name="connsiteX2-103" fmla="*/ 1784568 w 3542970"/>
              <a:gd name="connsiteY2-104" fmla="*/ 1686130 h 3054284"/>
              <a:gd name="connsiteX3-105" fmla="*/ 3542970 w 3542970"/>
              <a:gd name="connsiteY3-106" fmla="*/ 3054284 h 3054284"/>
              <a:gd name="connsiteX4-107" fmla="*/ 0 w 3542970"/>
              <a:gd name="connsiteY4-108" fmla="*/ 3054284 h 3054284"/>
              <a:gd name="connsiteX0-109" fmla="*/ 0 w 3542970"/>
              <a:gd name="connsiteY0-110" fmla="*/ 3054284 h 3054284"/>
              <a:gd name="connsiteX1-111" fmla="*/ 0 w 3542970"/>
              <a:gd name="connsiteY1-112" fmla="*/ 0 h 3054284"/>
              <a:gd name="connsiteX2-113" fmla="*/ 1652450 w 3542970"/>
              <a:gd name="connsiteY2-114" fmla="*/ 1723757 h 3054284"/>
              <a:gd name="connsiteX3-115" fmla="*/ 3542970 w 3542970"/>
              <a:gd name="connsiteY3-116" fmla="*/ 3054284 h 3054284"/>
              <a:gd name="connsiteX4-117" fmla="*/ 0 w 3542970"/>
              <a:gd name="connsiteY4-118" fmla="*/ 3054284 h 3054284"/>
              <a:gd name="connsiteX0-119" fmla="*/ 0 w 3542970"/>
              <a:gd name="connsiteY0-120" fmla="*/ 3054284 h 3054284"/>
              <a:gd name="connsiteX1-121" fmla="*/ 0 w 3542970"/>
              <a:gd name="connsiteY1-122" fmla="*/ 0 h 3054284"/>
              <a:gd name="connsiteX2-123" fmla="*/ 1759661 w 3542970"/>
              <a:gd name="connsiteY2-124" fmla="*/ 1494671 h 3054284"/>
              <a:gd name="connsiteX3-125" fmla="*/ 3542970 w 3542970"/>
              <a:gd name="connsiteY3-126" fmla="*/ 3054284 h 3054284"/>
              <a:gd name="connsiteX4-127" fmla="*/ 0 w 3542970"/>
              <a:gd name="connsiteY4-128" fmla="*/ 3054284 h 30542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3542970" h="3054284">
                <a:moveTo>
                  <a:pt x="0" y="3054284"/>
                </a:moveTo>
                <a:lnTo>
                  <a:pt x="0" y="0"/>
                </a:lnTo>
                <a:lnTo>
                  <a:pt x="1759661" y="1494671"/>
                </a:lnTo>
                <a:lnTo>
                  <a:pt x="3542970" y="3054284"/>
                </a:lnTo>
                <a:lnTo>
                  <a:pt x="0" y="3054284"/>
                </a:lnTo>
                <a:close/>
              </a:path>
            </a:pathLst>
          </a:cu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87617" y="1727527"/>
            <a:ext cx="735330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第二章</a:t>
            </a:r>
            <a:r>
              <a:rPr lang="en-US" altLang="zh-CN" sz="48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</a:t>
            </a:r>
            <a:r>
              <a:rPr lang="zh-CN" altLang="en-US" sz="48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创建与操作</a:t>
            </a:r>
            <a:r>
              <a:rPr lang="en-US" altLang="zh-CN" sz="48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MySQL</a:t>
            </a:r>
            <a:endParaRPr lang="zh-CN" altLang="en-US" sz="480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pPr algn="ctr"/>
            <a:r>
              <a:rPr lang="zh-CN" altLang="en-US" sz="48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数据库和数据表</a:t>
            </a:r>
            <a:endParaRPr lang="zh-CN" altLang="en-US" sz="480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-1" y="3328644"/>
            <a:ext cx="60709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2592037" y="3744197"/>
            <a:ext cx="110918" cy="110918"/>
          </a:xfrm>
          <a:prstGeom prst="chevron">
            <a:avLst>
              <a:gd name="adj" fmla="val 643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燕尾形 15"/>
          <p:cNvSpPr/>
          <p:nvPr/>
        </p:nvSpPr>
        <p:spPr>
          <a:xfrm>
            <a:off x="2447965" y="3729592"/>
            <a:ext cx="110918" cy="110918"/>
          </a:xfrm>
          <a:prstGeom prst="chevron">
            <a:avLst>
              <a:gd name="adj" fmla="val 643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98775" y="3486785"/>
            <a:ext cx="4301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方正粗黑宋简体" panose="02000000000000000000" pitchFamily="2" charset="-122"/>
                <a:ea typeface="方正粗黑宋简体" panose="02000000000000000000" pitchFamily="2" charset="-122"/>
                <a:cs typeface="微软雅黑" panose="020B0503020204020204" pitchFamily="34" charset="-122"/>
              </a:rPr>
              <a:t>MySQL</a:t>
            </a:r>
            <a:r>
              <a:rPr lang="zh-CN" altLang="en-US" sz="2800">
                <a:latin typeface="方正粗黑宋简体" panose="02000000000000000000" pitchFamily="2" charset="-122"/>
                <a:ea typeface="方正粗黑宋简体" panose="02000000000000000000" pitchFamily="2" charset="-122"/>
                <a:cs typeface="微软雅黑" panose="020B0503020204020204" pitchFamily="34" charset="-122"/>
              </a:rPr>
              <a:t>数据库</a:t>
            </a:r>
            <a:endParaRPr lang="zh-CN" altLang="en-US" sz="2800">
              <a:latin typeface="方正粗黑宋简体" panose="02000000000000000000" pitchFamily="2" charset="-122"/>
              <a:ea typeface="方正粗黑宋简体" panose="02000000000000000000" pitchFamily="2" charset="-122"/>
              <a:cs typeface="微软雅黑" panose="020B0503020204020204" pitchFamily="34" charset="-122"/>
            </a:endParaRPr>
          </a:p>
        </p:txBody>
      </p:sp>
    </p:spTree>
    <p:custDataLst>
      <p:tags r:id="rId6"/>
    </p:custDataLst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0" showWhenStopped="0">
                <p:cTn id="4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9" grpId="0" bldLvl="0" animBg="1"/>
      <p:bldP spid="15" grpId="0" bldLvl="0" animBg="1"/>
      <p:bldP spid="5" grpId="0"/>
      <p:bldP spid="12" grpId="0" bldLvl="0" animBg="1"/>
      <p:bldP spid="16" grpId="0" bldLvl="0" animBg="1"/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4754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修改数据表中的字段名及数据类型</a:t>
            </a:r>
            <a:endParaRPr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1000125" y="1127125"/>
            <a:ext cx="9380855" cy="1778635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4"/>
            </p:custDataLst>
          </p:nvPr>
        </p:nvSpPr>
        <p:spPr>
          <a:xfrm>
            <a:off x="1226185" y="1296035"/>
            <a:ext cx="8348980" cy="129032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、修改数据表中的字段名及数据类型：</a:t>
            </a:r>
            <a:endParaRPr lang="en-US" altLang="zh-CN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 fontAlgn="auto">
              <a:lnSpc>
                <a:spcPct val="10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语法：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alter  table  数据表名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change   原字段名  新字段名   新数据类型</a:t>
            </a:r>
            <a:endParaRPr lang="zh-CN" altLang="en-US" sz="2400" b="1" spc="226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4" name="图片 43" descr="C:\Users\26643\Desktop\修改字段名.png修改字段名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08380" y="3023870"/>
            <a:ext cx="9163050" cy="3134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840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修改字段的数据类型和长度</a:t>
            </a:r>
            <a:endParaRPr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1008380" y="1127125"/>
            <a:ext cx="9380855" cy="1778635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4"/>
            </p:custDataLst>
          </p:nvPr>
        </p:nvSpPr>
        <p:spPr>
          <a:xfrm>
            <a:off x="1241425" y="1452245"/>
            <a:ext cx="8888095" cy="103124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、修改字段的数据类型和长度：</a:t>
            </a:r>
            <a:endParaRPr lang="en-US" altLang="zh-CN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语法：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alter table 数据表名 modify 字段名 新数据类型</a:t>
            </a:r>
            <a:endParaRPr lang="zh-CN" altLang="en-US" sz="2400" b="1" spc="226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4" name="图片 43" descr="C:\Users\26643\Desktop\修改字段名.png修改字段名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64235" y="3168015"/>
            <a:ext cx="9544050" cy="3032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删除字段</a:t>
            </a:r>
            <a:endParaRPr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1008380" y="1127125"/>
            <a:ext cx="9380855" cy="1778635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4"/>
            </p:custDataLst>
          </p:nvPr>
        </p:nvSpPr>
        <p:spPr>
          <a:xfrm>
            <a:off x="1241425" y="1452245"/>
            <a:ext cx="8888095" cy="103124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、删除字段：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语法：</a:t>
            </a:r>
            <a:r>
              <a:rPr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alter table 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数据表名</a:t>
            </a:r>
            <a:r>
              <a:rPr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drop 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要删除的字段名</a:t>
            </a:r>
            <a:endParaRPr lang="zh-CN" altLang="en-US" sz="2400" b="1" spc="226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4" name="图片 43" descr="C:\Users\26643\Desktop\修改字段名.png修改字段名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15900" y="3239770"/>
            <a:ext cx="10489565" cy="2917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 bldLvl="0" uiExpan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2926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添加或删除主键约束</a:t>
            </a:r>
            <a:endParaRPr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1008380" y="1127125"/>
            <a:ext cx="9380855" cy="3068955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4"/>
            </p:custDataLst>
          </p:nvPr>
        </p:nvSpPr>
        <p:spPr>
          <a:xfrm>
            <a:off x="1241425" y="1452245"/>
            <a:ext cx="8888095" cy="199072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、添加或删除主键约束：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语法：</a:t>
            </a:r>
            <a:r>
              <a:rPr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alter table 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数据表名</a:t>
            </a:r>
            <a:r>
              <a:rPr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ADD PRIMARY KEY (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字段名</a:t>
            </a:r>
            <a:r>
              <a:rPr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)</a:t>
            </a:r>
            <a:endParaRPr altLang="zh-CN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或</a:t>
            </a:r>
            <a:r>
              <a:rPr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alter table 表名 modify 字段名 类型 PRIMARY KEY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删除主键语法</a:t>
            </a:r>
            <a:r>
              <a:rPr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alter table 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数据表名</a:t>
            </a:r>
            <a:r>
              <a:rPr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drop PRIMARY KEY</a:t>
            </a:r>
            <a:endParaRPr altLang="zh-CN" sz="2400" b="1" spc="226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705" y="4320540"/>
            <a:ext cx="5634355" cy="1924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 bldLvl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2926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添加或删除外键约束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Group 42"/>
          <p:cNvGrpSpPr/>
          <p:nvPr>
            <p:custDataLst>
              <p:tags r:id="rId1"/>
            </p:custDataLst>
          </p:nvPr>
        </p:nvGrpSpPr>
        <p:grpSpPr>
          <a:xfrm>
            <a:off x="1008380" y="1127125"/>
            <a:ext cx="9380855" cy="3040380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55" name="Title 6"/>
          <p:cNvSpPr txBox="1"/>
          <p:nvPr>
            <p:custDataLst>
              <p:tags r:id="rId4"/>
            </p:custDataLst>
          </p:nvPr>
        </p:nvSpPr>
        <p:spPr>
          <a:xfrm>
            <a:off x="1008380" y="1139190"/>
            <a:ext cx="9135745" cy="271018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42545" lvl="0" indent="0" algn="l" fontAlgn="auto">
              <a:lnSpc>
                <a:spcPct val="130000"/>
              </a:lnSpc>
              <a:spcBef>
                <a:spcPts val="935"/>
              </a:spcBef>
              <a:spcAft>
                <a:spcPts val="0"/>
              </a:spcAft>
              <a:buClrTx/>
              <a:buSzTx/>
              <a:buFont typeface="+mj-lt"/>
            </a:pPr>
            <a:r>
              <a:rPr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6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、添加或删除外键约束：</a:t>
            </a:r>
            <a:endParaRPr lang="zh-CN" altLang="en-US" sz="2400" spc="226" dirty="0">
              <a:ln w="3175">
                <a:noFill/>
                <a:prstDash val="dash"/>
              </a:ln>
              <a:solidFill>
                <a:srgbClr val="00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algn="just" fontAlgn="auto">
              <a:lnSpc>
                <a:spcPct val="130000"/>
              </a:lnSpc>
              <a:spcBef>
                <a:spcPts val="935"/>
              </a:spcBef>
              <a:buClrTx/>
              <a:buSzTx/>
              <a:buFontTx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添加外键语法：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alter table 数据表名  add  constraint  外键约束名  foreign key(外键字段名) references 主表(主表的主键名)</a:t>
            </a:r>
            <a:r>
              <a:rPr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[on delete 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级联选项</a:t>
            </a:r>
            <a:r>
              <a:rPr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] [on update 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级联选项</a:t>
            </a:r>
            <a:r>
              <a:rPr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]  </a:t>
            </a:r>
            <a:endParaRPr altLang="zh-CN" sz="24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vl="0" algn="just" fontAlgn="auto">
              <a:lnSpc>
                <a:spcPct val="130000"/>
              </a:lnSpc>
              <a:spcBef>
                <a:spcPts val="935"/>
              </a:spcBef>
              <a:buClrTx/>
              <a:buSzTx/>
              <a:buFontTx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删除外键语法：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alter table 数据表名  </a:t>
            </a:r>
            <a:r>
              <a:rPr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drop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foreign key</a:t>
            </a:r>
            <a:r>
              <a:rPr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外键名</a:t>
            </a:r>
            <a:endParaRPr lang="zh-CN" altLang="en-US" sz="24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80135" y="4320540"/>
            <a:ext cx="899477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spc="226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alter table book</a:t>
            </a:r>
            <a:endParaRPr lang="zh-CN" altLang="en-US" sz="2400" spc="226" dirty="0">
              <a:ln w="3175">
                <a:noFill/>
                <a:prstDash val="dash"/>
              </a:ln>
              <a:solidFill>
                <a:srgbClr val="00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2400" spc="226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add constraint fkcid  foreign key(cbs) references cbs(cid)</a:t>
            </a:r>
            <a:endParaRPr lang="zh-CN" altLang="en-US" sz="2400" spc="226" dirty="0">
              <a:ln w="3175">
                <a:noFill/>
                <a:prstDash val="dash"/>
              </a:ln>
              <a:solidFill>
                <a:srgbClr val="00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2400" spc="226" dirty="0">
              <a:ln w="3175">
                <a:noFill/>
                <a:prstDash val="dash"/>
              </a:ln>
              <a:solidFill>
                <a:srgbClr val="00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  <a:p>
            <a:r>
              <a:rPr sz="2400" spc="226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alter table book</a:t>
            </a:r>
            <a:r>
              <a:rPr lang="en-US" sz="2400" spc="226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sz="2400" spc="226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drop foreign key fkcid</a:t>
            </a:r>
            <a:endParaRPr lang="zh-CN" altLang="en-US" sz="2400" spc="226" dirty="0">
              <a:ln w="3175">
                <a:noFill/>
                <a:prstDash val="dash"/>
              </a:ln>
              <a:solidFill>
                <a:srgbClr val="00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55" grpId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230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添加或删除唯一键约束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Group 42"/>
          <p:cNvGrpSpPr/>
          <p:nvPr>
            <p:custDataLst>
              <p:tags r:id="rId1"/>
            </p:custDataLst>
          </p:nvPr>
        </p:nvGrpSpPr>
        <p:grpSpPr>
          <a:xfrm>
            <a:off x="1008380" y="1127125"/>
            <a:ext cx="9380855" cy="3547110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55" name="Title 6"/>
          <p:cNvSpPr txBox="1"/>
          <p:nvPr>
            <p:custDataLst>
              <p:tags r:id="rId4"/>
            </p:custDataLst>
          </p:nvPr>
        </p:nvSpPr>
        <p:spPr>
          <a:xfrm>
            <a:off x="1008380" y="1139190"/>
            <a:ext cx="9135745" cy="342963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42545" lvl="0" indent="0" algn="l" fontAlgn="auto">
              <a:lnSpc>
                <a:spcPct val="130000"/>
              </a:lnSpc>
              <a:spcBef>
                <a:spcPts val="935"/>
              </a:spcBef>
              <a:spcAft>
                <a:spcPts val="0"/>
              </a:spcAft>
              <a:buClrTx/>
              <a:buSzTx/>
              <a:buFont typeface="+mj-lt"/>
            </a:pPr>
            <a:r>
              <a:rPr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7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、添加或删除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唯一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键约束：</a:t>
            </a:r>
            <a:endParaRPr lang="zh-CN" altLang="en-US" sz="2400" spc="226" dirty="0">
              <a:ln w="3175">
                <a:noFill/>
                <a:prstDash val="dash"/>
              </a:ln>
              <a:solidFill>
                <a:srgbClr val="00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algn="just" fontAlgn="auto">
              <a:lnSpc>
                <a:spcPct val="130000"/>
              </a:lnSpc>
              <a:spcBef>
                <a:spcPts val="935"/>
              </a:spcBef>
              <a:buClrTx/>
              <a:buSzTx/>
              <a:buFontTx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添加唯一键语法：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alter table 表名  add  constraint  约束名  </a:t>
            </a:r>
            <a:r>
              <a:rPr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unique(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字段名</a:t>
            </a:r>
            <a:r>
              <a:rPr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)</a:t>
            </a:r>
            <a:endParaRPr altLang="zh-CN" sz="24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vl="0" algn="just" fontAlgn="auto">
              <a:lnSpc>
                <a:spcPct val="130000"/>
              </a:lnSpc>
              <a:spcBef>
                <a:spcPts val="935"/>
              </a:spcBef>
              <a:buClrTx/>
              <a:buSzTx/>
              <a:buFontTx/>
            </a:pP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或：alter table 表名</a:t>
            </a:r>
            <a:r>
              <a:rPr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modify 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字段名</a:t>
            </a:r>
            <a:r>
              <a:rPr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数据类型</a:t>
            </a:r>
            <a:r>
              <a:rPr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unique;  </a:t>
            </a:r>
            <a:endParaRPr altLang="zh-CN" sz="24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vl="0" algn="just" fontAlgn="auto">
              <a:lnSpc>
                <a:spcPct val="130000"/>
              </a:lnSpc>
              <a:spcBef>
                <a:spcPts val="935"/>
              </a:spcBef>
              <a:buClrTx/>
              <a:buSzTx/>
              <a:buFontTx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删除唯一键语法：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alter table 表名  </a:t>
            </a:r>
            <a:r>
              <a:rPr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drop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index 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唯一索引名</a:t>
            </a:r>
            <a:endParaRPr lang="zh-CN" altLang="en-US" sz="24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vl="0" algn="just" fontAlgn="auto">
              <a:lnSpc>
                <a:spcPct val="130000"/>
              </a:lnSpc>
              <a:spcBef>
                <a:spcPts val="935"/>
              </a:spcBef>
              <a:buClrTx/>
              <a:buSzTx/>
              <a:buFontTx/>
            </a:pPr>
            <a:r>
              <a:rPr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		    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alter table 表名  </a:t>
            </a:r>
            <a:r>
              <a:rPr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drop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constraint 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约束名</a:t>
            </a:r>
            <a:endParaRPr lang="zh-CN" altLang="en-US" sz="24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21080" y="4752340"/>
            <a:ext cx="89947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spc="226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alter table book</a:t>
            </a:r>
            <a:endParaRPr lang="zh-CN" altLang="en-US" sz="2400" spc="226" dirty="0">
              <a:ln w="3175">
                <a:noFill/>
                <a:prstDash val="dash"/>
              </a:ln>
              <a:solidFill>
                <a:srgbClr val="00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2400" spc="226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add constraint </a:t>
            </a:r>
            <a:r>
              <a:rPr lang="en-US" altLang="zh-CN" sz="2400" spc="226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uni_bname</a:t>
            </a:r>
            <a:r>
              <a:rPr lang="zh-CN" altLang="en-US" sz="2400" spc="226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2400" spc="226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unique(bname)</a:t>
            </a:r>
            <a:endParaRPr lang="zh-CN" altLang="en-US" sz="2400" spc="226" dirty="0">
              <a:ln w="3175">
                <a:noFill/>
                <a:prstDash val="dash"/>
              </a:ln>
              <a:solidFill>
                <a:srgbClr val="00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2400" spc="226" dirty="0">
              <a:ln w="3175">
                <a:noFill/>
                <a:prstDash val="dash"/>
              </a:ln>
              <a:solidFill>
                <a:srgbClr val="00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  <a:p>
            <a:r>
              <a:rPr sz="2400" spc="226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alter table book</a:t>
            </a:r>
            <a:r>
              <a:rPr lang="en-US" sz="2400" spc="226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sz="2400" spc="226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drop </a:t>
            </a:r>
            <a:r>
              <a:rPr lang="en-US" sz="2400" spc="226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index uni_bname</a:t>
            </a:r>
            <a:endParaRPr lang="en-US" sz="2400" spc="226" dirty="0">
              <a:ln w="3175">
                <a:noFill/>
                <a:prstDash val="dash"/>
              </a:ln>
              <a:solidFill>
                <a:srgbClr val="00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55" grpId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3210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添加或删除</a:t>
            </a:r>
            <a:r>
              <a:rPr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CHECK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约束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Group 42"/>
          <p:cNvGrpSpPr/>
          <p:nvPr>
            <p:custDataLst>
              <p:tags r:id="rId1"/>
            </p:custDataLst>
          </p:nvPr>
        </p:nvGrpSpPr>
        <p:grpSpPr>
          <a:xfrm>
            <a:off x="1008380" y="1127125"/>
            <a:ext cx="9380855" cy="3040380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55" name="Title 6"/>
          <p:cNvSpPr txBox="1"/>
          <p:nvPr>
            <p:custDataLst>
              <p:tags r:id="rId4"/>
            </p:custDataLst>
          </p:nvPr>
        </p:nvSpPr>
        <p:spPr>
          <a:xfrm>
            <a:off x="1008380" y="1139190"/>
            <a:ext cx="9135745" cy="283019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42545" lvl="0" indent="0" algn="l" fontAlgn="auto">
              <a:lnSpc>
                <a:spcPct val="130000"/>
              </a:lnSpc>
              <a:spcBef>
                <a:spcPts val="935"/>
              </a:spcBef>
              <a:spcAft>
                <a:spcPts val="0"/>
              </a:spcAft>
              <a:buClrTx/>
              <a:buSzTx/>
              <a:buFont typeface="+mj-lt"/>
            </a:pPr>
            <a:r>
              <a:rPr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8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、添加或删除</a:t>
            </a:r>
            <a:r>
              <a:rPr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CHECK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约束：</a:t>
            </a:r>
            <a:endParaRPr lang="zh-CN" altLang="en-US" sz="2400" spc="226" dirty="0">
              <a:ln w="3175">
                <a:noFill/>
                <a:prstDash val="dash"/>
              </a:ln>
              <a:solidFill>
                <a:srgbClr val="00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algn="just" fontAlgn="auto">
              <a:lnSpc>
                <a:spcPct val="130000"/>
              </a:lnSpc>
              <a:spcBef>
                <a:spcPts val="935"/>
              </a:spcBef>
              <a:buClrTx/>
              <a:buSzTx/>
              <a:buFontTx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添加</a:t>
            </a:r>
            <a:r>
              <a:rPr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CHECK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语法：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alter table 表名  add  constraint  约束名  </a:t>
            </a:r>
            <a:r>
              <a:rPr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check(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条件</a:t>
            </a:r>
            <a:r>
              <a:rPr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)</a:t>
            </a:r>
            <a:endParaRPr altLang="zh-CN" sz="24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vl="0" algn="just" fontAlgn="auto">
              <a:lnSpc>
                <a:spcPct val="130000"/>
              </a:lnSpc>
              <a:spcBef>
                <a:spcPts val="935"/>
              </a:spcBef>
              <a:buClrTx/>
              <a:buSzTx/>
              <a:buFontTx/>
            </a:pP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或：alter table 表名</a:t>
            </a:r>
            <a:r>
              <a:rPr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modify 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字段名</a:t>
            </a:r>
            <a:r>
              <a:rPr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数据类型</a:t>
            </a:r>
            <a:r>
              <a:rPr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check(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条件</a:t>
            </a:r>
            <a:r>
              <a:rPr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);  </a:t>
            </a:r>
            <a:endParaRPr altLang="zh-CN" sz="24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vl="0" algn="just" fontAlgn="auto">
              <a:lnSpc>
                <a:spcPct val="130000"/>
              </a:lnSpc>
              <a:spcBef>
                <a:spcPts val="935"/>
              </a:spcBef>
              <a:buClrTx/>
              <a:buSzTx/>
              <a:buFontTx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删除</a:t>
            </a:r>
            <a:r>
              <a:rPr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CHECK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语法：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alter table 表名  </a:t>
            </a:r>
            <a:r>
              <a:rPr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drop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constraint 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约束名</a:t>
            </a:r>
            <a:endParaRPr lang="zh-CN" altLang="en-US" sz="24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80135" y="4320540"/>
            <a:ext cx="89947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spc="226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alter table </a:t>
            </a:r>
            <a:r>
              <a:rPr lang="en-US" altLang="zh-CN" sz="2400" spc="226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student</a:t>
            </a:r>
            <a:endParaRPr lang="zh-CN" altLang="en-US" sz="2400" spc="226" dirty="0">
              <a:ln w="3175">
                <a:noFill/>
                <a:prstDash val="dash"/>
              </a:ln>
              <a:solidFill>
                <a:srgbClr val="00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2400" spc="226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add constraint </a:t>
            </a:r>
            <a:r>
              <a:rPr lang="en-US" sz="2400" spc="226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check(age&gt;=0 and age&lt;=200)</a:t>
            </a:r>
            <a:endParaRPr lang="zh-CN" altLang="en-US" sz="2400" spc="226" dirty="0">
              <a:ln w="3175">
                <a:noFill/>
                <a:prstDash val="dash"/>
              </a:ln>
              <a:solidFill>
                <a:srgbClr val="00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2400" spc="226" dirty="0">
              <a:ln w="3175">
                <a:noFill/>
                <a:prstDash val="dash"/>
              </a:ln>
              <a:solidFill>
                <a:srgbClr val="00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  <a:p>
            <a:r>
              <a:rPr sz="2400" spc="226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alter table book</a:t>
            </a:r>
            <a:r>
              <a:rPr lang="en-US" sz="2400" spc="226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sz="2400" spc="226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drop constraint </a:t>
            </a:r>
            <a:r>
              <a:rPr lang="en-US" altLang="zh-CN" sz="2400" spc="226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student</a:t>
            </a:r>
            <a:r>
              <a:rPr sz="2400" spc="226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_chk_1</a:t>
            </a:r>
            <a:endParaRPr sz="2400" spc="226" dirty="0">
              <a:ln w="3175">
                <a:noFill/>
                <a:prstDash val="dash"/>
              </a:ln>
              <a:solidFill>
                <a:srgbClr val="00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55" grpId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2316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设置自增型字段</a:t>
            </a:r>
            <a:endParaRPr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1008380" y="1127125"/>
            <a:ext cx="9380855" cy="2097405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4"/>
            </p:custDataLst>
          </p:nvPr>
        </p:nvSpPr>
        <p:spPr>
          <a:xfrm>
            <a:off x="1241425" y="1452245"/>
            <a:ext cx="8888095" cy="151066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9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、设置自增型字段：</a:t>
            </a:r>
            <a:endParaRPr lang="en-US" altLang="zh-CN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语法：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alter table 数据表名 modify 字段名 新数据类型</a:t>
            </a:r>
            <a:r>
              <a:rPr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auto_increment</a:t>
            </a:r>
            <a:endParaRPr altLang="zh-CN" sz="2400" b="1" spc="226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4370" y="3528060"/>
            <a:ext cx="7264400" cy="2439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2926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添加或删除非空约束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Group 42"/>
          <p:cNvGrpSpPr/>
          <p:nvPr>
            <p:custDataLst>
              <p:tags r:id="rId1"/>
            </p:custDataLst>
          </p:nvPr>
        </p:nvGrpSpPr>
        <p:grpSpPr>
          <a:xfrm>
            <a:off x="1008380" y="1127125"/>
            <a:ext cx="9380855" cy="3040380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55" name="Title 6"/>
          <p:cNvSpPr txBox="1"/>
          <p:nvPr>
            <p:custDataLst>
              <p:tags r:id="rId4"/>
            </p:custDataLst>
          </p:nvPr>
        </p:nvSpPr>
        <p:spPr>
          <a:xfrm>
            <a:off x="1008380" y="1139190"/>
            <a:ext cx="9135745" cy="283019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42545" lvl="0" indent="0" algn="l" fontAlgn="auto">
              <a:lnSpc>
                <a:spcPct val="130000"/>
              </a:lnSpc>
              <a:spcBef>
                <a:spcPts val="935"/>
              </a:spcBef>
              <a:spcAft>
                <a:spcPts val="0"/>
              </a:spcAft>
              <a:buClrTx/>
              <a:buSzTx/>
              <a:buFont typeface="+mj-lt"/>
            </a:pPr>
            <a:r>
              <a:rPr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10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、添加或删除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非空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约束：</a:t>
            </a:r>
            <a:endParaRPr lang="zh-CN" altLang="en-US" sz="2400" spc="226" dirty="0">
              <a:ln w="3175">
                <a:noFill/>
                <a:prstDash val="dash"/>
              </a:ln>
              <a:solidFill>
                <a:srgbClr val="00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algn="just" fontAlgn="auto">
              <a:lnSpc>
                <a:spcPct val="130000"/>
              </a:lnSpc>
              <a:spcBef>
                <a:spcPts val="935"/>
              </a:spcBef>
              <a:buClrTx/>
              <a:buSzTx/>
              <a:buFontTx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添加非空语法：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alter table 表名</a:t>
            </a:r>
            <a:r>
              <a:rPr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modify 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字段名</a:t>
            </a:r>
            <a:r>
              <a:rPr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数据类型</a:t>
            </a:r>
            <a:r>
              <a:rPr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NOT NULL;  </a:t>
            </a:r>
            <a:endParaRPr altLang="zh-CN" sz="24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vl="0" algn="just" fontAlgn="auto">
              <a:lnSpc>
                <a:spcPct val="130000"/>
              </a:lnSpc>
              <a:spcBef>
                <a:spcPts val="935"/>
              </a:spcBef>
              <a:buClrTx/>
              <a:buSzTx/>
              <a:buFontTx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删除非空语法：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alter table 表名</a:t>
            </a:r>
            <a:r>
              <a:rPr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modify 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字段名</a:t>
            </a:r>
            <a:r>
              <a:rPr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数据类型</a:t>
            </a:r>
            <a:r>
              <a:rPr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NULL;  </a:t>
            </a:r>
            <a:endParaRPr altLang="zh-CN" sz="24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vl="0" algn="just" fontAlgn="auto">
              <a:lnSpc>
                <a:spcPct val="130000"/>
              </a:lnSpc>
              <a:spcBef>
                <a:spcPts val="935"/>
              </a:spcBef>
              <a:buClrTx/>
              <a:buSzTx/>
              <a:buFontTx/>
            </a:pPr>
            <a:endParaRPr lang="zh-CN" altLang="en-US" sz="24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80135" y="4320540"/>
            <a:ext cx="899477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spc="226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alter table book</a:t>
            </a:r>
            <a:endParaRPr lang="zh-CN" altLang="en-US" sz="2400" spc="226" dirty="0">
              <a:ln w="3175">
                <a:noFill/>
                <a:prstDash val="dash"/>
              </a:ln>
              <a:solidFill>
                <a:srgbClr val="00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2400" spc="226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modify bname varchar(50) </a:t>
            </a:r>
            <a:r>
              <a:rPr lang="en-US" altLang="zh-CN" sz="2400" spc="226" dirty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NOT NULL</a:t>
            </a:r>
            <a:endParaRPr lang="zh-CN" altLang="en-US" sz="2400" spc="226" dirty="0">
              <a:ln w="3175">
                <a:noFill/>
                <a:prstDash val="dash"/>
              </a:ln>
              <a:solidFill>
                <a:srgbClr val="00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2400" spc="226" dirty="0">
              <a:ln w="3175">
                <a:noFill/>
                <a:prstDash val="dash"/>
              </a:ln>
              <a:solidFill>
                <a:srgbClr val="00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2400" spc="226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alter table book</a:t>
            </a:r>
            <a:endParaRPr lang="zh-CN" altLang="en-US" sz="2400" spc="226" dirty="0">
              <a:ln w="3175">
                <a:noFill/>
                <a:prstDash val="dash"/>
              </a:ln>
              <a:solidFill>
                <a:srgbClr val="00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2400" spc="226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modify bname varchar(50)  </a:t>
            </a:r>
            <a:r>
              <a:rPr lang="en-US" altLang="zh-CN" sz="2400" spc="226" dirty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NULL</a:t>
            </a:r>
            <a:endParaRPr lang="en-US" altLang="zh-CN" sz="2400" spc="226" dirty="0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55" grpId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230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添加或删除默认值约束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Group 42"/>
          <p:cNvGrpSpPr/>
          <p:nvPr>
            <p:custDataLst>
              <p:tags r:id="rId1"/>
            </p:custDataLst>
          </p:nvPr>
        </p:nvGrpSpPr>
        <p:grpSpPr>
          <a:xfrm>
            <a:off x="1008380" y="1127125"/>
            <a:ext cx="9380855" cy="3040380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55" name="Title 6"/>
          <p:cNvSpPr txBox="1"/>
          <p:nvPr>
            <p:custDataLst>
              <p:tags r:id="rId4"/>
            </p:custDataLst>
          </p:nvPr>
        </p:nvSpPr>
        <p:spPr>
          <a:xfrm>
            <a:off x="1008380" y="1139190"/>
            <a:ext cx="9135745" cy="223012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42545" lvl="0" indent="0" algn="l" fontAlgn="auto">
              <a:lnSpc>
                <a:spcPct val="130000"/>
              </a:lnSpc>
              <a:spcBef>
                <a:spcPts val="935"/>
              </a:spcBef>
              <a:spcAft>
                <a:spcPts val="0"/>
              </a:spcAft>
              <a:buClrTx/>
              <a:buSzTx/>
              <a:buFont typeface="+mj-lt"/>
            </a:pPr>
            <a:r>
              <a:rPr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11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、添加或删除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默认值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约束：</a:t>
            </a:r>
            <a:endParaRPr lang="zh-CN" altLang="en-US" sz="2400" spc="226" dirty="0">
              <a:ln w="3175">
                <a:noFill/>
                <a:prstDash val="dash"/>
              </a:ln>
              <a:solidFill>
                <a:srgbClr val="00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algn="just" fontAlgn="auto">
              <a:lnSpc>
                <a:spcPct val="130000"/>
              </a:lnSpc>
              <a:spcBef>
                <a:spcPts val="935"/>
              </a:spcBef>
              <a:buClrTx/>
              <a:buSzTx/>
              <a:buFontTx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添加默认值语法：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alter table 表名 </a:t>
            </a:r>
            <a:r>
              <a:rPr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alter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字段名</a:t>
            </a:r>
            <a:r>
              <a:rPr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set default 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默认值</a:t>
            </a:r>
            <a:endParaRPr altLang="zh-CN" sz="24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vl="0" algn="just" fontAlgn="auto">
              <a:lnSpc>
                <a:spcPct val="130000"/>
              </a:lnSpc>
              <a:spcBef>
                <a:spcPts val="935"/>
              </a:spcBef>
              <a:buClrTx/>
              <a:buSzTx/>
              <a:buFontTx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删除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默认值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语法：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alter table 表名 </a:t>
            </a:r>
            <a:r>
              <a:rPr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alter 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字段名</a:t>
            </a:r>
            <a:r>
              <a:rPr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drop default</a:t>
            </a:r>
            <a:endParaRPr altLang="zh-CN" sz="24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63625" y="4320540"/>
            <a:ext cx="899477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spc="226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alter table </a:t>
            </a:r>
            <a:r>
              <a:rPr lang="en-US" altLang="zh-CN" sz="2400" spc="226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student</a:t>
            </a:r>
            <a:endParaRPr lang="zh-CN" altLang="en-US" sz="2400" spc="226" dirty="0">
              <a:ln w="3175">
                <a:noFill/>
                <a:prstDash val="dash"/>
              </a:ln>
              <a:solidFill>
                <a:srgbClr val="00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sz="2400" spc="226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alter ssex set default </a:t>
            </a:r>
            <a:r>
              <a:rPr sz="2400" spc="226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'男'</a:t>
            </a:r>
            <a:endParaRPr sz="2400" spc="226" dirty="0">
              <a:ln w="3175">
                <a:noFill/>
                <a:prstDash val="dash"/>
              </a:ln>
              <a:solidFill>
                <a:srgbClr val="00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2400" spc="226" dirty="0">
              <a:ln w="3175">
                <a:noFill/>
                <a:prstDash val="dash"/>
              </a:ln>
              <a:solidFill>
                <a:srgbClr val="00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  <a:p>
            <a:r>
              <a:rPr sz="2400" spc="226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alter table </a:t>
            </a:r>
            <a:r>
              <a:rPr lang="en-US" altLang="zh-CN" sz="2400" spc="226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student</a:t>
            </a:r>
            <a:endParaRPr lang="en-US" altLang="zh-CN" sz="2400" spc="226" dirty="0">
              <a:ln w="3175">
                <a:noFill/>
                <a:prstDash val="dash"/>
              </a:ln>
              <a:solidFill>
                <a:srgbClr val="00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sz="2400" spc="226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alter ssex</a:t>
            </a:r>
            <a:r>
              <a:rPr lang="en-US" altLang="zh-CN" sz="2400" spc="226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sz="2400" spc="226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drop </a:t>
            </a:r>
            <a:r>
              <a:rPr lang="en-US" sz="2400" spc="226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default</a:t>
            </a:r>
            <a:endParaRPr lang="en-US" sz="2400" spc="226" dirty="0">
              <a:ln w="3175">
                <a:noFill/>
                <a:prstDash val="dash"/>
              </a:ln>
              <a:solidFill>
                <a:srgbClr val="00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55" grpId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6332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00</a:t>
            </a:r>
            <a:endParaRPr lang="zh-CN" altLang="en-US" sz="7200"/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28968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SQL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语句操作数据库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432435" y="2250440"/>
            <a:ext cx="3592830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600"/>
              <a:t>切换数据库</a:t>
            </a:r>
            <a:endParaRPr lang="zh-CN" altLang="en-US" sz="2600"/>
          </a:p>
        </p:txBody>
      </p:sp>
      <p:sp>
        <p:nvSpPr>
          <p:cNvPr id="46" name="文本框 45"/>
          <p:cNvSpPr txBox="1"/>
          <p:nvPr/>
        </p:nvSpPr>
        <p:spPr>
          <a:xfrm>
            <a:off x="443865" y="4340860"/>
            <a:ext cx="3611880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600"/>
              <a:t>查看数据库存放的路径</a:t>
            </a:r>
            <a:endParaRPr lang="zh-CN" altLang="en-US" sz="2600"/>
          </a:p>
        </p:txBody>
      </p:sp>
      <p:sp>
        <p:nvSpPr>
          <p:cNvPr id="47" name="文本框 46"/>
          <p:cNvSpPr txBox="1"/>
          <p:nvPr/>
        </p:nvSpPr>
        <p:spPr>
          <a:xfrm>
            <a:off x="422910" y="1210310"/>
            <a:ext cx="3592830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600"/>
              <a:t>创建数据库</a:t>
            </a:r>
            <a:endParaRPr lang="zh-CN" altLang="en-US" sz="2600"/>
          </a:p>
        </p:txBody>
      </p:sp>
      <p:sp>
        <p:nvSpPr>
          <p:cNvPr id="48" name="文本框 47"/>
          <p:cNvSpPr txBox="1"/>
          <p:nvPr/>
        </p:nvSpPr>
        <p:spPr>
          <a:xfrm>
            <a:off x="5334000" y="1228725"/>
            <a:ext cx="5092065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create database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数据库名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329555" y="2250440"/>
            <a:ext cx="5092065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2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use </a:t>
            </a:r>
            <a:r>
              <a:rPr lang="zh-CN" altLang="en-US" sz="2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数据库名</a:t>
            </a:r>
            <a:endParaRPr lang="zh-CN" altLang="en-US" sz="2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333365" y="3467100"/>
            <a:ext cx="5093335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2600">
                <a:latin typeface="宋体" panose="02010600030101010101" pitchFamily="2" charset="-122"/>
                <a:ea typeface="宋体" panose="02010600030101010101" pitchFamily="2" charset="-122"/>
              </a:rPr>
              <a:t>select database()</a:t>
            </a:r>
            <a:endParaRPr lang="en-US" altLang="zh-CN" sz="2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320030" y="4340860"/>
            <a:ext cx="5086350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show variables like '%datadir%'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8365490" y="3467100"/>
            <a:ext cx="50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8" name="右箭头 57"/>
          <p:cNvSpPr/>
          <p:nvPr/>
        </p:nvSpPr>
        <p:spPr>
          <a:xfrm>
            <a:off x="4248785" y="1257935"/>
            <a:ext cx="931545" cy="401320"/>
          </a:xfrm>
          <a:prstGeom prst="rightArrow">
            <a:avLst/>
          </a:prstGeom>
          <a:solidFill>
            <a:srgbClr val="5BB1A3"/>
          </a:solidFill>
          <a:ln>
            <a:solidFill>
              <a:srgbClr val="5BB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1" name="右箭头 60"/>
          <p:cNvSpPr/>
          <p:nvPr/>
        </p:nvSpPr>
        <p:spPr>
          <a:xfrm>
            <a:off x="4248785" y="3495675"/>
            <a:ext cx="931545" cy="401320"/>
          </a:xfrm>
          <a:prstGeom prst="rightArrow">
            <a:avLst/>
          </a:prstGeom>
          <a:solidFill>
            <a:srgbClr val="5BB1A3"/>
          </a:solidFill>
          <a:ln>
            <a:solidFill>
              <a:srgbClr val="5BB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13385" y="3435985"/>
            <a:ext cx="3672205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600"/>
              <a:t>查看当前使用的数据库</a:t>
            </a:r>
            <a:r>
              <a:rPr lang="en-US" altLang="zh-CN" sz="2600"/>
              <a:t> </a:t>
            </a:r>
            <a:endParaRPr lang="en-US" altLang="zh-CN" sz="2600"/>
          </a:p>
        </p:txBody>
      </p:sp>
      <p:sp>
        <p:nvSpPr>
          <p:cNvPr id="3" name="右箭头 2"/>
          <p:cNvSpPr/>
          <p:nvPr/>
        </p:nvSpPr>
        <p:spPr>
          <a:xfrm>
            <a:off x="4248785" y="2304415"/>
            <a:ext cx="931545" cy="401320"/>
          </a:xfrm>
          <a:prstGeom prst="rightArrow">
            <a:avLst/>
          </a:prstGeom>
          <a:solidFill>
            <a:srgbClr val="5BB1A3"/>
          </a:solidFill>
          <a:ln>
            <a:solidFill>
              <a:srgbClr val="5BB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5" name="右箭头 44"/>
          <p:cNvSpPr/>
          <p:nvPr/>
        </p:nvSpPr>
        <p:spPr>
          <a:xfrm>
            <a:off x="4248785" y="4385945"/>
            <a:ext cx="931545" cy="401320"/>
          </a:xfrm>
          <a:prstGeom prst="rightArrow">
            <a:avLst/>
          </a:prstGeom>
          <a:solidFill>
            <a:srgbClr val="5BB1A3"/>
          </a:solidFill>
          <a:ln>
            <a:solidFill>
              <a:srgbClr val="5BB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429260" y="5346700"/>
            <a:ext cx="3656330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600"/>
              <a:t>删除数据库</a:t>
            </a:r>
            <a:endParaRPr lang="zh-CN" altLang="en-US" sz="2600"/>
          </a:p>
        </p:txBody>
      </p:sp>
      <p:sp>
        <p:nvSpPr>
          <p:cNvPr id="63" name="右箭头 62"/>
          <p:cNvSpPr/>
          <p:nvPr/>
        </p:nvSpPr>
        <p:spPr>
          <a:xfrm>
            <a:off x="4248785" y="5375910"/>
            <a:ext cx="931545" cy="401320"/>
          </a:xfrm>
          <a:prstGeom prst="rightArrow">
            <a:avLst/>
          </a:prstGeom>
          <a:solidFill>
            <a:srgbClr val="5BB1A3"/>
          </a:solidFill>
          <a:ln>
            <a:solidFill>
              <a:srgbClr val="5BB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4" name="文本框 63"/>
          <p:cNvSpPr txBox="1"/>
          <p:nvPr/>
        </p:nvSpPr>
        <p:spPr>
          <a:xfrm>
            <a:off x="5334635" y="5346700"/>
            <a:ext cx="5071745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drop database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数据库名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 bldLvl="0" animBg="1"/>
      <p:bldP spid="48" grpId="0" bldLvl="0" animBg="1"/>
      <p:bldP spid="58" grpId="0" bldLvl="0" animBg="1"/>
      <p:bldP spid="49" grpId="0" bldLvl="0" animBg="1"/>
      <p:bldP spid="50" grpId="0" bldLvl="0" animBg="1"/>
      <p:bldP spid="61" grpId="0" bldLvl="0" animBg="1"/>
      <p:bldP spid="51" grpId="0" bldLvl="0" animBg="1"/>
      <p:bldP spid="46" grpId="0" bldLvl="0" animBg="1"/>
      <p:bldP spid="44" grpId="0" bldLvl="0" animBg="1"/>
      <p:bldP spid="2" grpId="0" bldLvl="0" animBg="1"/>
      <p:bldP spid="3" grpId="0" bldLvl="0" animBg="1"/>
      <p:bldP spid="45" grpId="0" bldLvl="0" animBg="1"/>
      <p:bldP spid="53" grpId="0" bldLvl="0" animBg="1"/>
      <p:bldP spid="63" grpId="0" bldLvl="0" animBg="1"/>
      <p:bldP spid="64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24611" y="2520007"/>
            <a:ext cx="2160270" cy="2399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</a:t>
            </a:r>
            <a:endParaRPr lang="zh-CN" altLang="en-US" sz="15000"/>
          </a:p>
        </p:txBody>
      </p:sp>
      <p:sp>
        <p:nvSpPr>
          <p:cNvPr id="4" name="TextBox 3"/>
          <p:cNvSpPr txBox="1"/>
          <p:nvPr/>
        </p:nvSpPr>
        <p:spPr>
          <a:xfrm>
            <a:off x="6761847" y="2902113"/>
            <a:ext cx="3575685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 lang="zh-CN" altLang="en-US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语句操作数据表</a:t>
            </a:r>
            <a:endParaRPr lang="zh-CN" altLang="en-US" sz="3000">
              <a:solidFill>
                <a:srgbClr val="3CB1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C:\Users\Administrator\Desktop\16450890_234204304000_2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5" t="5909" b="27652"/>
          <a:stretch>
            <a:fillRect/>
          </a:stretch>
        </p:blipFill>
        <p:spPr bwMode="auto">
          <a:xfrm>
            <a:off x="-1" y="0"/>
            <a:ext cx="4350967" cy="648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0" y="3384103"/>
            <a:ext cx="10801350" cy="1008112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2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28968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语句操作数据表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935990" y="1170305"/>
            <a:ext cx="9442450" cy="1979295"/>
            <a:chOff x="1476" y="2589"/>
            <a:chExt cx="14870" cy="3117"/>
          </a:xfrm>
        </p:grpSpPr>
        <p:sp>
          <p:nvSpPr>
            <p:cNvPr id="44" name="单圆角矩形 4"/>
            <p:cNvSpPr/>
            <p:nvPr>
              <p:custDataLst>
                <p:tags r:id="rId2"/>
              </p:custDataLst>
            </p:nvPr>
          </p:nvSpPr>
          <p:spPr>
            <a:xfrm>
              <a:off x="1575" y="2797"/>
              <a:ext cx="14562" cy="2701"/>
            </a:xfrm>
            <a:prstGeom prst="snipRoundRect">
              <a:avLst>
                <a:gd name="adj1" fmla="val 14916"/>
                <a:gd name="adj2" fmla="val 16667"/>
              </a:avLst>
            </a:prstGeom>
            <a:ln>
              <a:solidFill>
                <a:srgbClr val="3CB1A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5" name="单圆角矩形 5"/>
            <p:cNvSpPr/>
            <p:nvPr>
              <p:custDataLst>
                <p:tags r:id="rId3"/>
              </p:custDataLst>
            </p:nvPr>
          </p:nvSpPr>
          <p:spPr>
            <a:xfrm>
              <a:off x="1476" y="2589"/>
              <a:ext cx="14562" cy="2701"/>
            </a:xfrm>
            <a:prstGeom prst="snipRoundRect">
              <a:avLst>
                <a:gd name="adj1" fmla="val 14940"/>
                <a:gd name="adj2" fmla="val 16667"/>
              </a:avLst>
            </a:prstGeom>
            <a:ln>
              <a:solidFill>
                <a:srgbClr val="3CB1A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直角三角形 32"/>
            <p:cNvSpPr/>
            <p:nvPr>
              <p:custDataLst>
                <p:tags r:id="rId4"/>
              </p:custDataLst>
            </p:nvPr>
          </p:nvSpPr>
          <p:spPr>
            <a:xfrm rot="16200000">
              <a:off x="15973" y="5333"/>
              <a:ext cx="347" cy="398"/>
            </a:xfrm>
            <a:prstGeom prst="rtTriangle">
              <a:avLst/>
            </a:prstGeom>
            <a:ln>
              <a:solidFill>
                <a:srgbClr val="3CB1A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5"/>
            </p:custDataLst>
          </p:nvPr>
        </p:nvSpPr>
        <p:spPr>
          <a:xfrm>
            <a:off x="1274593" y="1504527"/>
            <a:ext cx="8681524" cy="1113155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474345" lvl="0" indent="-474345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Batang" panose="02030600000101010101" charset="-127"/>
              <a:buChar char="◈"/>
            </a:pPr>
            <a:r>
              <a:rPr lang="zh-CN" altLang="en-US" sz="2400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复制数据表（只复制结构）：</a:t>
            </a:r>
            <a:endParaRPr lang="zh-CN" altLang="en-US" sz="2400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74345" lvl="0" indent="-474345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Batang" panose="02030600000101010101" charset="-127"/>
              <a:buChar char="◈"/>
            </a:pPr>
            <a:r>
              <a:rPr lang="zh-CN" altLang="en-US" sz="2400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语法：</a:t>
            </a:r>
            <a:r>
              <a:rPr lang="zh-CN" altLang="en-US" sz="2400" spc="16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400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create table 新数据表名</a:t>
            </a:r>
            <a:r>
              <a:rPr lang="en-US" altLang="zh-CN" sz="2400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2400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like 原数据表名</a:t>
            </a:r>
            <a:endParaRPr lang="zh-CN" altLang="en-US" sz="2400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 descr="修改字段名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580" y="3239770"/>
            <a:ext cx="8753475" cy="3049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28968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语句操作数据表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935990" y="1170305"/>
            <a:ext cx="9442450" cy="1979295"/>
            <a:chOff x="1476" y="2589"/>
            <a:chExt cx="14870" cy="3117"/>
          </a:xfrm>
        </p:grpSpPr>
        <p:sp>
          <p:nvSpPr>
            <p:cNvPr id="44" name="单圆角矩形 4"/>
            <p:cNvSpPr/>
            <p:nvPr>
              <p:custDataLst>
                <p:tags r:id="rId2"/>
              </p:custDataLst>
            </p:nvPr>
          </p:nvSpPr>
          <p:spPr>
            <a:xfrm>
              <a:off x="1575" y="2797"/>
              <a:ext cx="14562" cy="2701"/>
            </a:xfrm>
            <a:prstGeom prst="snipRoundRect">
              <a:avLst>
                <a:gd name="adj1" fmla="val 14916"/>
                <a:gd name="adj2" fmla="val 16667"/>
              </a:avLst>
            </a:prstGeom>
            <a:ln>
              <a:solidFill>
                <a:srgbClr val="3CB1A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5" name="单圆角矩形 5"/>
            <p:cNvSpPr/>
            <p:nvPr>
              <p:custDataLst>
                <p:tags r:id="rId3"/>
              </p:custDataLst>
            </p:nvPr>
          </p:nvSpPr>
          <p:spPr>
            <a:xfrm>
              <a:off x="1476" y="2589"/>
              <a:ext cx="14562" cy="2701"/>
            </a:xfrm>
            <a:prstGeom prst="snipRoundRect">
              <a:avLst>
                <a:gd name="adj1" fmla="val 14940"/>
                <a:gd name="adj2" fmla="val 16667"/>
              </a:avLst>
            </a:prstGeom>
            <a:ln>
              <a:solidFill>
                <a:srgbClr val="3CB1A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直角三角形 32"/>
            <p:cNvSpPr/>
            <p:nvPr>
              <p:custDataLst>
                <p:tags r:id="rId4"/>
              </p:custDataLst>
            </p:nvPr>
          </p:nvSpPr>
          <p:spPr>
            <a:xfrm rot="16200000">
              <a:off x="15973" y="5333"/>
              <a:ext cx="347" cy="398"/>
            </a:xfrm>
            <a:prstGeom prst="rtTriangle">
              <a:avLst/>
            </a:prstGeom>
            <a:ln>
              <a:solidFill>
                <a:srgbClr val="3CB1A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5"/>
            </p:custDataLst>
          </p:nvPr>
        </p:nvSpPr>
        <p:spPr>
          <a:xfrm>
            <a:off x="1274593" y="1504527"/>
            <a:ext cx="8681524" cy="1113155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474345" lvl="0" indent="-474345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Batang" panose="02030600000101010101" charset="-127"/>
              <a:buChar char="◈"/>
            </a:pPr>
            <a:r>
              <a:rPr lang="zh-CN" altLang="en-US" sz="2400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修改数据表名：</a:t>
            </a:r>
            <a:endParaRPr lang="zh-CN" altLang="en-US" sz="2400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74345" lvl="0" indent="-474345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Batang" panose="02030600000101010101" charset="-127"/>
              <a:buChar char="◈"/>
            </a:pPr>
            <a:r>
              <a:rPr lang="zh-CN" altLang="en-US" sz="2400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语法：alter table 原数据表名 </a:t>
            </a:r>
            <a:r>
              <a:rPr lang="zh-CN" altLang="en-US" sz="2400" spc="16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rename </a:t>
            </a:r>
            <a:r>
              <a:rPr lang="zh-CN" altLang="en-US" sz="2400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新数据表名</a:t>
            </a:r>
            <a:endParaRPr lang="zh-CN" altLang="en-US" sz="2400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 descr="修改字段名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530" y="3312160"/>
            <a:ext cx="9540875" cy="2839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28968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语句删除数据表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935990" y="1170305"/>
            <a:ext cx="9442450" cy="1979295"/>
            <a:chOff x="1476" y="2589"/>
            <a:chExt cx="14870" cy="3117"/>
          </a:xfrm>
        </p:grpSpPr>
        <p:sp>
          <p:nvSpPr>
            <p:cNvPr id="44" name="单圆角矩形 4"/>
            <p:cNvSpPr/>
            <p:nvPr>
              <p:custDataLst>
                <p:tags r:id="rId2"/>
              </p:custDataLst>
            </p:nvPr>
          </p:nvSpPr>
          <p:spPr>
            <a:xfrm>
              <a:off x="1575" y="2797"/>
              <a:ext cx="14562" cy="2701"/>
            </a:xfrm>
            <a:prstGeom prst="snipRoundRect">
              <a:avLst>
                <a:gd name="adj1" fmla="val 14916"/>
                <a:gd name="adj2" fmla="val 16667"/>
              </a:avLst>
            </a:prstGeom>
            <a:ln>
              <a:solidFill>
                <a:srgbClr val="3CB1A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5" name="单圆角矩形 5"/>
            <p:cNvSpPr/>
            <p:nvPr>
              <p:custDataLst>
                <p:tags r:id="rId3"/>
              </p:custDataLst>
            </p:nvPr>
          </p:nvSpPr>
          <p:spPr>
            <a:xfrm>
              <a:off x="1476" y="2589"/>
              <a:ext cx="14562" cy="2701"/>
            </a:xfrm>
            <a:prstGeom prst="snipRoundRect">
              <a:avLst>
                <a:gd name="adj1" fmla="val 14940"/>
                <a:gd name="adj2" fmla="val 16667"/>
              </a:avLst>
            </a:prstGeom>
            <a:ln>
              <a:solidFill>
                <a:srgbClr val="3CB1A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直角三角形 32"/>
            <p:cNvSpPr/>
            <p:nvPr>
              <p:custDataLst>
                <p:tags r:id="rId4"/>
              </p:custDataLst>
            </p:nvPr>
          </p:nvSpPr>
          <p:spPr>
            <a:xfrm rot="16200000">
              <a:off x="15973" y="5333"/>
              <a:ext cx="347" cy="398"/>
            </a:xfrm>
            <a:prstGeom prst="rtTriangle">
              <a:avLst/>
            </a:prstGeom>
            <a:ln>
              <a:solidFill>
                <a:srgbClr val="3CB1A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5"/>
            </p:custDataLst>
          </p:nvPr>
        </p:nvSpPr>
        <p:spPr>
          <a:xfrm>
            <a:off x="1274593" y="1504527"/>
            <a:ext cx="8681524" cy="1113155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474345" lvl="0" indent="-474345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Batang" panose="02030600000101010101" charset="-127"/>
              <a:buChar char="◈"/>
            </a:pPr>
            <a:r>
              <a:rPr lang="zh-CN" altLang="en-US" sz="2400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删除未关联的数据表：</a:t>
            </a:r>
            <a:endParaRPr lang="zh-CN" altLang="en-US" sz="2400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74345" lvl="0" indent="-474345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Batang" panose="02030600000101010101" charset="-127"/>
              <a:buChar char="◈"/>
            </a:pPr>
            <a:r>
              <a:rPr lang="zh-CN" altLang="en-US" sz="2400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语法：</a:t>
            </a:r>
            <a:r>
              <a:rPr lang="en-US" altLang="zh-CN" sz="2400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drop </a:t>
            </a:r>
            <a:r>
              <a:rPr lang="zh-CN" altLang="en-US" sz="2400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table 数据表名</a:t>
            </a:r>
            <a:endParaRPr lang="zh-CN" altLang="en-US" sz="2400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 descr="C:\Users\26643\Desktop\修改字段名.png修改字段名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28470" y="3149600"/>
            <a:ext cx="6795770" cy="3089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28968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语句删除数据表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701040" y="1187450"/>
            <a:ext cx="9695815" cy="4991100"/>
            <a:chOff x="1476" y="2589"/>
            <a:chExt cx="14870" cy="3117"/>
          </a:xfrm>
        </p:grpSpPr>
        <p:sp>
          <p:nvSpPr>
            <p:cNvPr id="44" name="单圆角矩形 4"/>
            <p:cNvSpPr/>
            <p:nvPr>
              <p:custDataLst>
                <p:tags r:id="rId2"/>
              </p:custDataLst>
            </p:nvPr>
          </p:nvSpPr>
          <p:spPr>
            <a:xfrm>
              <a:off x="1575" y="2797"/>
              <a:ext cx="14562" cy="2701"/>
            </a:xfrm>
            <a:prstGeom prst="snipRoundRect">
              <a:avLst>
                <a:gd name="adj1" fmla="val 14916"/>
                <a:gd name="adj2" fmla="val 16667"/>
              </a:avLst>
            </a:prstGeom>
            <a:ln>
              <a:solidFill>
                <a:srgbClr val="3CB1A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5" name="单圆角矩形 5"/>
            <p:cNvSpPr/>
            <p:nvPr>
              <p:custDataLst>
                <p:tags r:id="rId3"/>
              </p:custDataLst>
            </p:nvPr>
          </p:nvSpPr>
          <p:spPr>
            <a:xfrm>
              <a:off x="1476" y="2589"/>
              <a:ext cx="14562" cy="2701"/>
            </a:xfrm>
            <a:prstGeom prst="snipRoundRect">
              <a:avLst>
                <a:gd name="adj1" fmla="val 14940"/>
                <a:gd name="adj2" fmla="val 16667"/>
              </a:avLst>
            </a:prstGeom>
            <a:ln>
              <a:solidFill>
                <a:srgbClr val="3CB1A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直角三角形 32"/>
            <p:cNvSpPr/>
            <p:nvPr>
              <p:custDataLst>
                <p:tags r:id="rId4"/>
              </p:custDataLst>
            </p:nvPr>
          </p:nvSpPr>
          <p:spPr>
            <a:xfrm rot="16200000">
              <a:off x="15973" y="5333"/>
              <a:ext cx="347" cy="398"/>
            </a:xfrm>
            <a:prstGeom prst="rtTriangle">
              <a:avLst/>
            </a:prstGeom>
            <a:ln>
              <a:solidFill>
                <a:srgbClr val="3CB1A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5"/>
            </p:custDataLst>
          </p:nvPr>
        </p:nvSpPr>
        <p:spPr>
          <a:xfrm>
            <a:off x="1104413" y="1504527"/>
            <a:ext cx="8681524" cy="479425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474345" lvl="0" indent="-474345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Batang" panose="02030600000101010101" charset="-127"/>
              <a:buChar char="◈"/>
            </a:pPr>
            <a:r>
              <a:rPr lang="zh-CN" altLang="en-US" sz="2400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删除已关联的数据表：</a:t>
            </a:r>
            <a:endParaRPr lang="zh-CN" altLang="en-US" sz="2400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80135" y="2232025"/>
            <a:ext cx="80829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先删除从表，再删除主表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104265" y="3168015"/>
            <a:ext cx="80829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先删除外键约束，再删除主表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语法：alter table 数据表名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drop foreign key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外键别名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104265" y="4752340"/>
            <a:ext cx="8893175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500"/>
              <a:t>例子：alter table student2 drop foreign key fk_student2_classid</a:t>
            </a:r>
            <a:endParaRPr lang="zh-CN" altLang="en-US" sz="25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  <p:bldP spid="48" grpId="0"/>
      <p:bldP spid="49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24611" y="2520007"/>
            <a:ext cx="2214245" cy="2399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03</a:t>
            </a:r>
            <a:endParaRPr lang="zh-CN" altLang="en-US" sz="15000"/>
          </a:p>
        </p:txBody>
      </p:sp>
      <p:sp>
        <p:nvSpPr>
          <p:cNvPr id="4" name="TextBox 3"/>
          <p:cNvSpPr txBox="1"/>
          <p:nvPr/>
        </p:nvSpPr>
        <p:spPr>
          <a:xfrm>
            <a:off x="6761847" y="2902113"/>
            <a:ext cx="284988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本章小结和作业</a:t>
            </a:r>
            <a:endParaRPr lang="zh-CN" altLang="en-US" sz="3000">
              <a:solidFill>
                <a:srgbClr val="3CB1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C:\Users\Administrator\Desktop\16450890_234204304000_2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5" t="5909" b="27652"/>
          <a:stretch>
            <a:fillRect/>
          </a:stretch>
        </p:blipFill>
        <p:spPr bwMode="auto">
          <a:xfrm>
            <a:off x="-1" y="0"/>
            <a:ext cx="4350967" cy="648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0" y="3384103"/>
            <a:ext cx="10801350" cy="1008112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2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6332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00</a:t>
            </a:r>
            <a:endParaRPr lang="zh-CN" altLang="en-US" sz="7200"/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5064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SQL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语句操作数据表字段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432435" y="3451860"/>
            <a:ext cx="3095625" cy="553085"/>
          </a:xfrm>
          <a:prstGeom prst="rect">
            <a:avLst/>
          </a:prstGeom>
          <a:ln>
            <a:solidFill>
              <a:srgbClr val="3CB1A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3000">
                <a:latin typeface="宋体" panose="02010600030101010101" pitchFamily="2" charset="-122"/>
                <a:ea typeface="宋体" panose="02010600030101010101" pitchFamily="2" charset="-122"/>
              </a:rPr>
              <a:t>操作数据表字段</a:t>
            </a:r>
            <a:endParaRPr lang="zh-CN" altLang="en-US" sz="3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392930" y="4100195"/>
            <a:ext cx="2026920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600"/>
              <a:t>修改字段</a:t>
            </a:r>
            <a:endParaRPr lang="zh-CN" altLang="en-US" sz="2600"/>
          </a:p>
        </p:txBody>
      </p:sp>
      <p:sp>
        <p:nvSpPr>
          <p:cNvPr id="46" name="文本框 45"/>
          <p:cNvSpPr txBox="1"/>
          <p:nvPr/>
        </p:nvSpPr>
        <p:spPr>
          <a:xfrm>
            <a:off x="4392930" y="5400675"/>
            <a:ext cx="3291205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600"/>
              <a:t>删除数据表中的字段</a:t>
            </a:r>
            <a:endParaRPr lang="zh-CN" altLang="en-US" sz="2600"/>
          </a:p>
        </p:txBody>
      </p:sp>
      <p:sp>
        <p:nvSpPr>
          <p:cNvPr id="47" name="文本框 46"/>
          <p:cNvSpPr txBox="1"/>
          <p:nvPr/>
        </p:nvSpPr>
        <p:spPr>
          <a:xfrm>
            <a:off x="4392930" y="1944370"/>
            <a:ext cx="1896110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600"/>
              <a:t>添加新字段</a:t>
            </a:r>
            <a:endParaRPr lang="zh-CN" altLang="en-US" sz="2600"/>
          </a:p>
        </p:txBody>
      </p:sp>
      <p:sp>
        <p:nvSpPr>
          <p:cNvPr id="48" name="文本框 47"/>
          <p:cNvSpPr txBox="1"/>
          <p:nvPr/>
        </p:nvSpPr>
        <p:spPr>
          <a:xfrm>
            <a:off x="7528560" y="992505"/>
            <a:ext cx="2667635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400"/>
              <a:t>在最前面添加</a:t>
            </a:r>
            <a:endParaRPr lang="zh-CN" altLang="en-US" sz="2400"/>
          </a:p>
        </p:txBody>
      </p:sp>
      <p:sp>
        <p:nvSpPr>
          <p:cNvPr id="49" name="文本框 48"/>
          <p:cNvSpPr txBox="1"/>
          <p:nvPr/>
        </p:nvSpPr>
        <p:spPr>
          <a:xfrm>
            <a:off x="7539990" y="1884680"/>
            <a:ext cx="2729230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400"/>
              <a:t>在指定字段后添加</a:t>
            </a:r>
            <a:endParaRPr lang="zh-CN" altLang="en-US" sz="2400"/>
          </a:p>
        </p:txBody>
      </p:sp>
      <p:sp>
        <p:nvSpPr>
          <p:cNvPr id="50" name="文本框 49"/>
          <p:cNvSpPr txBox="1"/>
          <p:nvPr/>
        </p:nvSpPr>
        <p:spPr>
          <a:xfrm>
            <a:off x="7549515" y="2675890"/>
            <a:ext cx="2710180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400"/>
              <a:t>不指定，默认最后</a:t>
            </a:r>
            <a:endParaRPr lang="zh-CN" altLang="en-US" sz="2400"/>
          </a:p>
        </p:txBody>
      </p:sp>
      <p:sp>
        <p:nvSpPr>
          <p:cNvPr id="51" name="文本框 50"/>
          <p:cNvSpPr txBox="1"/>
          <p:nvPr/>
        </p:nvSpPr>
        <p:spPr>
          <a:xfrm>
            <a:off x="7560945" y="3672205"/>
            <a:ext cx="2710180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400"/>
              <a:t>修改字段名</a:t>
            </a:r>
            <a:endParaRPr lang="zh-CN" altLang="en-US" sz="2400"/>
          </a:p>
        </p:txBody>
      </p:sp>
      <p:sp>
        <p:nvSpPr>
          <p:cNvPr id="52" name="文本框 51"/>
          <p:cNvSpPr txBox="1"/>
          <p:nvPr/>
        </p:nvSpPr>
        <p:spPr>
          <a:xfrm>
            <a:off x="8098155" y="344868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  <p:sp>
        <p:nvSpPr>
          <p:cNvPr id="54" name="文本框 53"/>
          <p:cNvSpPr txBox="1"/>
          <p:nvPr/>
        </p:nvSpPr>
        <p:spPr>
          <a:xfrm>
            <a:off x="7560945" y="4608195"/>
            <a:ext cx="2945765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400"/>
              <a:t>修改字段类型和长度</a:t>
            </a:r>
            <a:endParaRPr lang="zh-CN" altLang="en-US" sz="2400"/>
          </a:p>
        </p:txBody>
      </p:sp>
      <p:sp>
        <p:nvSpPr>
          <p:cNvPr id="56" name="左大括号 55"/>
          <p:cNvSpPr/>
          <p:nvPr/>
        </p:nvSpPr>
        <p:spPr>
          <a:xfrm>
            <a:off x="3744595" y="1290320"/>
            <a:ext cx="570230" cy="4875530"/>
          </a:xfrm>
          <a:prstGeom prst="leftBrace">
            <a:avLst/>
          </a:prstGeom>
          <a:noFill/>
          <a:ln>
            <a:solidFill>
              <a:srgbClr val="5BB1A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5BB1A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8" name="左大括号 57"/>
          <p:cNvSpPr/>
          <p:nvPr/>
        </p:nvSpPr>
        <p:spPr>
          <a:xfrm>
            <a:off x="6868160" y="935990"/>
            <a:ext cx="448945" cy="2316480"/>
          </a:xfrm>
          <a:prstGeom prst="leftBrace">
            <a:avLst/>
          </a:prstGeom>
          <a:noFill/>
          <a:ln>
            <a:solidFill>
              <a:srgbClr val="5BB1A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5BB1A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1" name="左大括号 60"/>
          <p:cNvSpPr/>
          <p:nvPr/>
        </p:nvSpPr>
        <p:spPr>
          <a:xfrm>
            <a:off x="6868160" y="3600450"/>
            <a:ext cx="600075" cy="1490980"/>
          </a:xfrm>
          <a:prstGeom prst="leftBrace">
            <a:avLst/>
          </a:prstGeom>
          <a:noFill/>
          <a:ln>
            <a:solidFill>
              <a:srgbClr val="5BB1A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5BB1A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3" grpId="0" bldLvl="0" animBg="1"/>
      <p:bldP spid="47" grpId="0" bldLvl="0" animBg="1"/>
      <p:bldP spid="48" grpId="0" bldLvl="0" animBg="1"/>
      <p:bldP spid="58" grpId="0" bldLvl="0" animBg="1"/>
      <p:bldP spid="49" grpId="0" bldLvl="0" animBg="1"/>
      <p:bldP spid="50" grpId="0" bldLvl="0" animBg="1"/>
      <p:bldP spid="61" grpId="0" bldLvl="0" animBg="1"/>
      <p:bldP spid="54" grpId="0" bldLvl="0" animBg="1"/>
      <p:bldP spid="51" grpId="0" bldLvl="0" animBg="1"/>
      <p:bldP spid="46" grpId="0" bldLvl="0" animBg="1"/>
      <p:bldP spid="56" grpId="0" bldLvl="0" animBg="1"/>
      <p:bldP spid="44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5824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03</a:t>
            </a:r>
            <a:endParaRPr lang="zh-CN" altLang="en-US" sz="7200"/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07530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SQL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语句操作数据表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360045" y="3024505"/>
            <a:ext cx="2585720" cy="553085"/>
          </a:xfrm>
          <a:prstGeom prst="rect">
            <a:avLst/>
          </a:prstGeom>
          <a:ln>
            <a:solidFill>
              <a:srgbClr val="3CB1A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3000">
                <a:latin typeface="宋体" panose="02010600030101010101" pitchFamily="2" charset="-122"/>
                <a:ea typeface="宋体" panose="02010600030101010101" pitchFamily="2" charset="-122"/>
              </a:rPr>
              <a:t>操作数据表</a:t>
            </a:r>
            <a:endParaRPr lang="zh-CN" altLang="en-US" sz="3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032885" y="3267075"/>
            <a:ext cx="2150110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600"/>
              <a:t>修改数据表</a:t>
            </a:r>
            <a:endParaRPr lang="zh-CN" altLang="en-US" sz="2600"/>
          </a:p>
        </p:txBody>
      </p:sp>
      <p:sp>
        <p:nvSpPr>
          <p:cNvPr id="46" name="文本框 45"/>
          <p:cNvSpPr txBox="1"/>
          <p:nvPr/>
        </p:nvSpPr>
        <p:spPr>
          <a:xfrm>
            <a:off x="4032885" y="4622800"/>
            <a:ext cx="2150110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600"/>
              <a:t>删除数据表</a:t>
            </a:r>
            <a:endParaRPr lang="zh-CN" altLang="en-US" sz="2600"/>
          </a:p>
        </p:txBody>
      </p:sp>
      <p:sp>
        <p:nvSpPr>
          <p:cNvPr id="47" name="文本框 46"/>
          <p:cNvSpPr txBox="1"/>
          <p:nvPr/>
        </p:nvSpPr>
        <p:spPr>
          <a:xfrm>
            <a:off x="4032885" y="1310640"/>
            <a:ext cx="2012315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600"/>
              <a:t>复制数据表</a:t>
            </a:r>
            <a:endParaRPr lang="zh-CN" altLang="en-US" sz="2600"/>
          </a:p>
        </p:txBody>
      </p:sp>
      <p:sp>
        <p:nvSpPr>
          <p:cNvPr id="48" name="文本框 47"/>
          <p:cNvSpPr txBox="1"/>
          <p:nvPr/>
        </p:nvSpPr>
        <p:spPr>
          <a:xfrm>
            <a:off x="7345045" y="1287780"/>
            <a:ext cx="3162935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600"/>
              <a:t>只复制表结构</a:t>
            </a:r>
            <a:endParaRPr lang="zh-CN" altLang="en-US" sz="2600"/>
          </a:p>
        </p:txBody>
      </p:sp>
      <p:sp>
        <p:nvSpPr>
          <p:cNvPr id="51" name="文本框 50"/>
          <p:cNvSpPr txBox="1"/>
          <p:nvPr/>
        </p:nvSpPr>
        <p:spPr>
          <a:xfrm>
            <a:off x="7383780" y="3267075"/>
            <a:ext cx="3107690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600"/>
              <a:t>修改数据表名</a:t>
            </a:r>
            <a:endParaRPr lang="zh-CN" altLang="en-US" sz="2600"/>
          </a:p>
        </p:txBody>
      </p:sp>
      <p:sp>
        <p:nvSpPr>
          <p:cNvPr id="52" name="文本框 51"/>
          <p:cNvSpPr txBox="1"/>
          <p:nvPr/>
        </p:nvSpPr>
        <p:spPr>
          <a:xfrm>
            <a:off x="8098155" y="272859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  <p:sp>
        <p:nvSpPr>
          <p:cNvPr id="56" name="左大括号 55"/>
          <p:cNvSpPr/>
          <p:nvPr/>
        </p:nvSpPr>
        <p:spPr>
          <a:xfrm>
            <a:off x="3240405" y="1151890"/>
            <a:ext cx="498475" cy="4396105"/>
          </a:xfrm>
          <a:prstGeom prst="leftBrace">
            <a:avLst/>
          </a:prstGeom>
          <a:noFill/>
          <a:ln>
            <a:solidFill>
              <a:srgbClr val="5BB1A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5BB1A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9" name="右箭头 58"/>
          <p:cNvSpPr/>
          <p:nvPr/>
        </p:nvSpPr>
        <p:spPr>
          <a:xfrm>
            <a:off x="6337300" y="1341120"/>
            <a:ext cx="931545" cy="401320"/>
          </a:xfrm>
          <a:prstGeom prst="rightArrow">
            <a:avLst/>
          </a:prstGeom>
          <a:solidFill>
            <a:srgbClr val="5BB1A3"/>
          </a:solidFill>
          <a:ln>
            <a:solidFill>
              <a:srgbClr val="5BB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1" name="右箭头 60"/>
          <p:cNvSpPr/>
          <p:nvPr/>
        </p:nvSpPr>
        <p:spPr>
          <a:xfrm>
            <a:off x="6337300" y="3384550"/>
            <a:ext cx="931545" cy="401320"/>
          </a:xfrm>
          <a:prstGeom prst="rightArrow">
            <a:avLst/>
          </a:prstGeom>
          <a:solidFill>
            <a:srgbClr val="5BB1A3"/>
          </a:solidFill>
          <a:ln>
            <a:solidFill>
              <a:srgbClr val="5BB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左大括号 1"/>
          <p:cNvSpPr/>
          <p:nvPr/>
        </p:nvSpPr>
        <p:spPr>
          <a:xfrm>
            <a:off x="6557010" y="4154805"/>
            <a:ext cx="492125" cy="1599565"/>
          </a:xfrm>
          <a:prstGeom prst="leftBrace">
            <a:avLst/>
          </a:prstGeom>
          <a:noFill/>
          <a:ln>
            <a:solidFill>
              <a:srgbClr val="5BB1A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5BB1A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383780" y="4319905"/>
            <a:ext cx="3228975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600"/>
              <a:t>删除未关联的数据表</a:t>
            </a:r>
            <a:endParaRPr lang="zh-CN" altLang="en-US" sz="2600"/>
          </a:p>
        </p:txBody>
      </p:sp>
      <p:sp>
        <p:nvSpPr>
          <p:cNvPr id="45" name="文本框 44"/>
          <p:cNvSpPr txBox="1"/>
          <p:nvPr/>
        </p:nvSpPr>
        <p:spPr>
          <a:xfrm>
            <a:off x="7419340" y="5112385"/>
            <a:ext cx="3184525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600"/>
              <a:t>删除已关联的数据表</a:t>
            </a:r>
            <a:endParaRPr lang="zh-CN" altLang="en-US" sz="2600"/>
          </a:p>
        </p:txBody>
      </p:sp>
      <p:sp>
        <p:nvSpPr>
          <p:cNvPr id="49" name="文本框 48"/>
          <p:cNvSpPr txBox="1"/>
          <p:nvPr/>
        </p:nvSpPr>
        <p:spPr>
          <a:xfrm>
            <a:off x="-1018540" y="33178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3" grpId="0" bldLvl="0" animBg="1"/>
      <p:bldP spid="47" grpId="0" bldLvl="0" animBg="1"/>
      <p:bldP spid="59" grpId="0" bldLvl="0" animBg="1"/>
      <p:bldP spid="48" grpId="0" bldLvl="0" animBg="1"/>
      <p:bldP spid="61" grpId="0" bldLvl="0" animBg="1"/>
      <p:bldP spid="51" grpId="0" bldLvl="0" animBg="1"/>
      <p:bldP spid="46" grpId="0" bldLvl="0" animBg="1"/>
      <p:bldP spid="56" grpId="0" bldLvl="0" animBg="1"/>
      <p:bldP spid="44" grpId="0" bldLvl="0" animBg="1"/>
      <p:bldP spid="2" grpId="0" bldLvl="0" animBg="1"/>
      <p:bldP spid="3" grpId="0" bldLvl="0" animBg="1"/>
      <p:bldP spid="45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5824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03</a:t>
            </a:r>
            <a:endParaRPr lang="zh-CN" altLang="en-US" sz="7200"/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作业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92480" y="1151890"/>
            <a:ext cx="97002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>
                <a:latin typeface="+mn-ea"/>
                <a:sym typeface="+mn-ea"/>
              </a:rPr>
              <a:t>1</a:t>
            </a:r>
            <a:r>
              <a:rPr lang="zh-CN" altLang="en-US" sz="2200">
                <a:latin typeface="+mn-ea"/>
                <a:sym typeface="+mn-ea"/>
              </a:rPr>
              <a:t>、使用</a:t>
            </a:r>
            <a:r>
              <a:rPr lang="en-US" altLang="zh-CN" sz="2200">
                <a:latin typeface="+mn-ea"/>
                <a:sym typeface="+mn-ea"/>
              </a:rPr>
              <a:t>SQL</a:t>
            </a:r>
            <a:r>
              <a:rPr lang="zh-CN" altLang="en-US" sz="2200">
                <a:latin typeface="+mn-ea"/>
                <a:sym typeface="+mn-ea"/>
              </a:rPr>
              <a:t>语句创建下面两个数据表</a:t>
            </a:r>
            <a:endParaRPr lang="zh-CN" altLang="en-US" sz="2200">
              <a:latin typeface="+mn-ea"/>
              <a:sym typeface="+mn-ea"/>
            </a:endParaRPr>
          </a:p>
          <a:p>
            <a:r>
              <a:rPr lang="en-US" altLang="zh-CN" sz="2200">
                <a:latin typeface="+mn-ea"/>
                <a:sym typeface="+mn-ea"/>
              </a:rPr>
              <a:t>2</a:t>
            </a:r>
            <a:r>
              <a:rPr lang="zh-CN" altLang="en-US" sz="2200">
                <a:latin typeface="+mn-ea"/>
                <a:sym typeface="+mn-ea"/>
              </a:rPr>
              <a:t>、见</a:t>
            </a:r>
            <a:r>
              <a:rPr lang="en-US" altLang="zh-CN" sz="2200">
                <a:latin typeface="+mn-ea"/>
                <a:sym typeface="+mn-ea"/>
              </a:rPr>
              <a:t>word</a:t>
            </a:r>
            <a:r>
              <a:rPr lang="zh-CN" altLang="en-US" sz="2200">
                <a:latin typeface="+mn-ea"/>
                <a:sym typeface="+mn-ea"/>
              </a:rPr>
              <a:t>文档</a:t>
            </a:r>
            <a:r>
              <a:rPr lang="zh-CN" altLang="en-US" sz="2200">
                <a:solidFill>
                  <a:srgbClr val="FF0000"/>
                </a:solidFill>
                <a:latin typeface="+mn-ea"/>
                <a:sym typeface="+mn-ea"/>
              </a:rPr>
              <a:t> </a:t>
            </a:r>
            <a:r>
              <a:rPr lang="zh-CN" altLang="en-US" sz="2200" b="1">
                <a:solidFill>
                  <a:srgbClr val="FF0000"/>
                </a:solidFill>
                <a:latin typeface="+mn-ea"/>
                <a:sym typeface="+mn-ea"/>
              </a:rPr>
              <a:t> ，本节课内容截图按要求放到</a:t>
            </a:r>
            <a:r>
              <a:rPr lang="en-US" altLang="zh-CN" sz="2200" b="1">
                <a:solidFill>
                  <a:srgbClr val="FF0000"/>
                </a:solidFill>
                <a:latin typeface="+mn-ea"/>
                <a:sym typeface="+mn-ea"/>
              </a:rPr>
              <a:t>word</a:t>
            </a:r>
            <a:r>
              <a:rPr lang="zh-CN" altLang="en-US" sz="2200" b="1">
                <a:solidFill>
                  <a:srgbClr val="FF0000"/>
                </a:solidFill>
                <a:latin typeface="+mn-ea"/>
                <a:sym typeface="+mn-ea"/>
              </a:rPr>
              <a:t>文档里提交</a:t>
            </a:r>
            <a:endParaRPr lang="zh-CN" altLang="en-US" sz="2200" b="1">
              <a:solidFill>
                <a:srgbClr val="FF0000"/>
              </a:solidFill>
              <a:latin typeface="+mn-ea"/>
              <a:sym typeface="+mn-ea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4565" y="1929765"/>
            <a:ext cx="8728710" cy="227330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415" y="4244975"/>
            <a:ext cx="7416800" cy="2216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" t="10264" r="301" b="2017"/>
          <a:stretch>
            <a:fillRect/>
          </a:stretch>
        </p:blipFill>
        <p:spPr bwMode="auto">
          <a:xfrm>
            <a:off x="-11411" y="0"/>
            <a:ext cx="10801351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2310" y="1983699"/>
            <a:ext cx="50882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kern="1000" spc="-40">
                <a:solidFill>
                  <a:schemeClr val="bg1"/>
                </a:solidFill>
                <a:latin typeface="Haettenschweiler" panose="020B0706040902060204" pitchFamily="34" charset="-122"/>
              </a:rPr>
              <a:t>THANK YOU</a:t>
            </a:r>
            <a:r>
              <a:rPr lang="zh-CN" altLang="en-US" sz="8800" kern="1000" spc="-40">
                <a:solidFill>
                  <a:schemeClr val="bg1"/>
                </a:solidFill>
                <a:latin typeface="锐字锐线梦想黑简1.0" panose="02010600030101010101" pitchFamily="2" charset="-122"/>
                <a:ea typeface="锐字锐线梦想黑简1.0" panose="02010600030101010101" pitchFamily="2" charset="-122"/>
              </a:rPr>
              <a:t>！</a:t>
            </a:r>
            <a:endParaRPr lang="zh-CN" altLang="en-US" sz="8800" kern="1000" spc="-40">
              <a:solidFill>
                <a:schemeClr val="bg1"/>
              </a:solidFill>
              <a:latin typeface="锐字锐线梦想黑简1.0" panose="02010600030101010101" pitchFamily="2" charset="-122"/>
              <a:ea typeface="锐字锐线梦想黑简1.0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3524" y="3541591"/>
            <a:ext cx="26314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spc="-3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谢谢欣赏</a:t>
            </a:r>
            <a:endParaRPr lang="zh-CN" altLang="en-US" sz="4800" spc="-3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-71933" y="3430249"/>
            <a:ext cx="5256584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99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99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5824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03</a:t>
            </a:r>
            <a:endParaRPr lang="zh-CN" altLang="en-US" sz="7200"/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07530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SQL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语句操作数据表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576580" y="3528060"/>
            <a:ext cx="2263775" cy="553085"/>
          </a:xfrm>
          <a:prstGeom prst="rect">
            <a:avLst/>
          </a:prstGeom>
          <a:ln>
            <a:solidFill>
              <a:srgbClr val="3CB1A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3000">
                <a:latin typeface="宋体" panose="02010600030101010101" pitchFamily="2" charset="-122"/>
                <a:ea typeface="宋体" panose="02010600030101010101" pitchFamily="2" charset="-122"/>
              </a:rPr>
              <a:t>创建数据表</a:t>
            </a:r>
            <a:endParaRPr lang="zh-CN" altLang="en-US" sz="3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240020" y="3589655"/>
            <a:ext cx="3959860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600"/>
              <a:t>查看数据库中的数据表</a:t>
            </a:r>
            <a:endParaRPr lang="zh-CN" altLang="en-US" sz="2600"/>
          </a:p>
        </p:txBody>
      </p:sp>
      <p:sp>
        <p:nvSpPr>
          <p:cNvPr id="46" name="文本框 45"/>
          <p:cNvSpPr txBox="1"/>
          <p:nvPr/>
        </p:nvSpPr>
        <p:spPr>
          <a:xfrm>
            <a:off x="5240020" y="5112385"/>
            <a:ext cx="3959225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600"/>
              <a:t>查看数据表结构</a:t>
            </a:r>
            <a:endParaRPr lang="zh-CN" altLang="en-US" sz="2600"/>
          </a:p>
        </p:txBody>
      </p:sp>
      <p:sp>
        <p:nvSpPr>
          <p:cNvPr id="47" name="文本框 46"/>
          <p:cNvSpPr txBox="1"/>
          <p:nvPr/>
        </p:nvSpPr>
        <p:spPr>
          <a:xfrm>
            <a:off x="5240020" y="2087880"/>
            <a:ext cx="3975100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600"/>
              <a:t>创建数据表</a:t>
            </a:r>
            <a:endParaRPr lang="zh-CN" altLang="en-US" sz="2600"/>
          </a:p>
        </p:txBody>
      </p:sp>
      <p:sp>
        <p:nvSpPr>
          <p:cNvPr id="52" name="文本框 51"/>
          <p:cNvSpPr txBox="1"/>
          <p:nvPr/>
        </p:nvSpPr>
        <p:spPr>
          <a:xfrm>
            <a:off x="8098155" y="344868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  <p:sp>
        <p:nvSpPr>
          <p:cNvPr id="56" name="左大括号 55"/>
          <p:cNvSpPr/>
          <p:nvPr/>
        </p:nvSpPr>
        <p:spPr>
          <a:xfrm>
            <a:off x="3456940" y="1644650"/>
            <a:ext cx="499110" cy="4463415"/>
          </a:xfrm>
          <a:prstGeom prst="leftBrace">
            <a:avLst/>
          </a:prstGeom>
          <a:noFill/>
          <a:ln>
            <a:solidFill>
              <a:srgbClr val="5BB1A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5BB1A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3" grpId="0" bldLvl="0" animBg="1"/>
      <p:bldP spid="47" grpId="0" bldLvl="0" animBg="1"/>
      <p:bldP spid="46" grpId="0" bldLvl="0" animBg="1"/>
      <p:bldP spid="56" grpId="0" bldLvl="0" animBg="1"/>
      <p:bldP spid="4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4350967" cy="6480176"/>
          </a:xfrm>
          <a:prstGeom prst="rect">
            <a:avLst/>
          </a:prstGeom>
          <a:solidFill>
            <a:srgbClr val="3CB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511679" y="1871935"/>
            <a:ext cx="1327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>
                <a:solidFill>
                  <a:schemeClr val="bg1"/>
                </a:solidFill>
                <a:latin typeface="思源黑体 CN Heavy" pitchFamily="34" charset="-122"/>
                <a:ea typeface="思源黑体 CN Heavy" pitchFamily="34" charset="-122"/>
              </a:rPr>
              <a:t>目 录</a:t>
            </a:r>
            <a:endParaRPr lang="zh-CN" altLang="en-US" sz="4000">
              <a:solidFill>
                <a:schemeClr val="bg1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0145" y="2579821"/>
            <a:ext cx="32461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</a:rPr>
              <a:t>第二章第三节</a:t>
            </a:r>
            <a:endParaRPr lang="zh-CN" altLang="en-US" sz="4000" b="1">
              <a:solidFill>
                <a:schemeClr val="bg1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4651" y="1727919"/>
            <a:ext cx="52292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r>
              <a:rPr lang="en-US" altLang="zh-CN" sz="3200">
                <a:solidFill>
                  <a:srgbClr val="3CB19B"/>
                </a:solidFill>
                <a:latin typeface="思源黑体 CN Heavy" pitchFamily="34" charset="-122"/>
                <a:ea typeface="思源黑体 CN Heavy" pitchFamily="34" charset="-122"/>
              </a:rPr>
              <a:t>  SQL</a:t>
            </a:r>
            <a:r>
              <a:rPr lang="zh-CN" altLang="en-US" sz="3200">
                <a:solidFill>
                  <a:srgbClr val="3CB19B"/>
                </a:solidFill>
                <a:latin typeface="思源黑体 CN Heavy" pitchFamily="34" charset="-122"/>
                <a:ea typeface="思源黑体 CN Heavy" pitchFamily="34" charset="-122"/>
              </a:rPr>
              <a:t>语句操作数据表字段</a:t>
            </a:r>
            <a:endParaRPr lang="zh-CN" altLang="en-US" sz="3200">
              <a:solidFill>
                <a:srgbClr val="3CB19B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grpSp>
        <p:nvGrpSpPr>
          <p:cNvPr id="1044" name="组合 1043"/>
          <p:cNvGrpSpPr/>
          <p:nvPr/>
        </p:nvGrpSpPr>
        <p:grpSpPr>
          <a:xfrm>
            <a:off x="455047" y="4729443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15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7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8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9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0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1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2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3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4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5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6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7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8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9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0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1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2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3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TextBox 11"/>
          <p:cNvSpPr txBox="1"/>
          <p:nvPr/>
        </p:nvSpPr>
        <p:spPr>
          <a:xfrm>
            <a:off x="5184651" y="4105591"/>
            <a:ext cx="38195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03     </a:t>
            </a:r>
            <a:r>
              <a:rPr lang="zh-CN" altLang="en-US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本章小结和作业</a:t>
            </a:r>
            <a:endParaRPr lang="zh-CN" altLang="en-US" sz="3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45" name="TextBox 10"/>
          <p:cNvSpPr txBox="1"/>
          <p:nvPr/>
        </p:nvSpPr>
        <p:spPr>
          <a:xfrm>
            <a:off x="5184651" y="3024199"/>
            <a:ext cx="44234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     </a:t>
            </a:r>
            <a:r>
              <a:rPr lang="en-US" altLang="zh-CN" sz="3200" b="1">
                <a:solidFill>
                  <a:srgbClr val="3CB19B"/>
                </a:solidFill>
                <a:latin typeface="思源黑体 CN Heavy" pitchFamily="34" charset="-122"/>
                <a:ea typeface="思源黑体 CN Heavy" pitchFamily="34" charset="-122"/>
                <a:sym typeface="+mn-ea"/>
              </a:rPr>
              <a:t>SQL</a:t>
            </a:r>
            <a:r>
              <a:rPr lang="zh-CN" altLang="en-US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语句操作数据表</a:t>
            </a:r>
            <a:endParaRPr lang="zh-CN" altLang="en-US" sz="3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30645" y="6205220"/>
            <a:ext cx="2343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 </a:t>
            </a:r>
            <a:endParaRPr lang="en-US" altLang="zh-CN"/>
          </a:p>
        </p:txBody>
      </p: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9" grpId="0"/>
      <p:bldP spid="2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24611" y="2520007"/>
            <a:ext cx="1947969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zh-CN" altLang="en-US" sz="15000"/>
          </a:p>
        </p:txBody>
      </p:sp>
      <p:sp>
        <p:nvSpPr>
          <p:cNvPr id="4" name="TextBox 3"/>
          <p:cNvSpPr txBox="1"/>
          <p:nvPr/>
        </p:nvSpPr>
        <p:spPr>
          <a:xfrm>
            <a:off x="6761847" y="2902113"/>
            <a:ext cx="243268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 lang="zh-CN" altLang="en-US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语句操作</a:t>
            </a:r>
            <a:endParaRPr lang="zh-CN" altLang="en-US" sz="3000">
              <a:solidFill>
                <a:srgbClr val="3CB1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数据表字段</a:t>
            </a:r>
            <a:endParaRPr lang="en-US" altLang="zh-CN" sz="3000">
              <a:solidFill>
                <a:srgbClr val="3CB1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C:\Users\Administrator\Desktop\16450890_234204304000_2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5" t="5909" b="27652"/>
          <a:stretch>
            <a:fillRect/>
          </a:stretch>
        </p:blipFill>
        <p:spPr bwMode="auto">
          <a:xfrm>
            <a:off x="-1" y="0"/>
            <a:ext cx="4350967" cy="648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0" y="3384103"/>
            <a:ext cx="10801350" cy="1008112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添加新字段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648335" y="2447925"/>
            <a:ext cx="9512935" cy="2066290"/>
            <a:chOff x="1474" y="1906"/>
            <a:chExt cx="14981" cy="5019"/>
          </a:xfrm>
          <a:solidFill>
            <a:schemeClr val="bg1"/>
          </a:solidFill>
        </p:grpSpPr>
        <p:sp>
          <p:nvSpPr>
            <p:cNvPr id="53" name="对角圆角矩形 2"/>
            <p:cNvSpPr/>
            <p:nvPr>
              <p:custDataLst>
                <p:tags r:id="rId2"/>
              </p:custDataLst>
            </p:nvPr>
          </p:nvSpPr>
          <p:spPr>
            <a:xfrm>
              <a:off x="1585" y="2031"/>
              <a:ext cx="14870" cy="4894"/>
            </a:xfrm>
            <a:prstGeom prst="round2DiagRect">
              <a:avLst/>
            </a:prstGeom>
            <a:solidFill>
              <a:srgbClr val="3CB19B"/>
            </a:solidFill>
            <a:ln w="12700" cmpd="sng">
              <a:solidFill>
                <a:srgbClr val="5BB1A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4" name="对角圆角矩形 1"/>
            <p:cNvSpPr/>
            <p:nvPr>
              <p:custDataLst>
                <p:tags r:id="rId3"/>
              </p:custDataLst>
            </p:nvPr>
          </p:nvSpPr>
          <p:spPr>
            <a:xfrm>
              <a:off x="1474" y="1906"/>
              <a:ext cx="14870" cy="4894"/>
            </a:xfrm>
            <a:prstGeom prst="round2DiagRect">
              <a:avLst/>
            </a:prstGeom>
            <a:grpFill/>
            <a:ln w="0" cmpd="sng">
              <a:solidFill>
                <a:srgbClr val="5BB1A3"/>
              </a:solidFill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CB1AA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55" name="Title 6"/>
          <p:cNvSpPr txBox="1"/>
          <p:nvPr>
            <p:custDataLst>
              <p:tags r:id="rId4"/>
            </p:custDataLst>
          </p:nvPr>
        </p:nvSpPr>
        <p:spPr>
          <a:xfrm>
            <a:off x="926465" y="2736215"/>
            <a:ext cx="8803641" cy="151193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508000" lvl="0" indent="-465455" algn="l" fontAlgn="auto">
              <a:lnSpc>
                <a:spcPct val="130000"/>
              </a:lnSpc>
              <a:spcBef>
                <a:spcPts val="935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zh-CN" altLang="en-US" sz="2200" spc="226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添加新字段：</a:t>
            </a:r>
            <a:endParaRPr lang="zh-CN" altLang="en-US" sz="2200" spc="226" dirty="0">
              <a:ln w="3175">
                <a:noFill/>
                <a:prstDash val="dash"/>
              </a:ln>
              <a:solidFill>
                <a:srgbClr val="00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2545" lvl="0" indent="0" algn="l" fontAlgn="auto">
              <a:lnSpc>
                <a:spcPct val="130000"/>
              </a:lnSpc>
              <a:spcBef>
                <a:spcPts val="935"/>
              </a:spcBef>
              <a:spcAft>
                <a:spcPts val="0"/>
              </a:spcAft>
              <a:buClrTx/>
              <a:buSzTx/>
              <a:buFont typeface="+mj-lt"/>
            </a:pPr>
            <a:r>
              <a:rPr lang="zh-CN" altLang="en-US" sz="2200" spc="226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语法：</a:t>
            </a:r>
            <a:r>
              <a:rPr lang="en-US" altLang="en-US" sz="2200" spc="226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alter table 数据表名  </a:t>
            </a:r>
            <a:r>
              <a:rPr lang="en-US" altLang="en-US" sz="2200" spc="226" dirty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 </a:t>
            </a:r>
            <a:r>
              <a:rPr lang="en-US" altLang="en-US" sz="2200" spc="226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新字段 &lt;字段类型&gt;  &lt;限制条件&gt;   </a:t>
            </a:r>
            <a:r>
              <a:rPr lang="zh-CN" altLang="en-US" sz="2200" spc="226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	first/after </a:t>
            </a:r>
            <a:r>
              <a:rPr altLang="zh-CN" sz="2200" spc="226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200" spc="226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指定的字段名</a:t>
            </a:r>
            <a:endParaRPr lang="zh-CN" altLang="en-US" sz="2200" spc="226" dirty="0">
              <a:ln w="3175">
                <a:noFill/>
                <a:prstDash val="dash"/>
              </a:ln>
              <a:solidFill>
                <a:srgbClr val="00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5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添加新字段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4" name="Group 43"/>
          <p:cNvGrpSpPr/>
          <p:nvPr>
            <p:custDataLst>
              <p:tags r:id="rId1"/>
            </p:custDataLst>
          </p:nvPr>
        </p:nvGrpSpPr>
        <p:grpSpPr>
          <a:xfrm>
            <a:off x="771525" y="904875"/>
            <a:ext cx="9655175" cy="3043555"/>
            <a:chOff x="1469" y="4762"/>
            <a:chExt cx="14781" cy="3605"/>
          </a:xfrm>
        </p:grpSpPr>
        <p:sp>
          <p:nvSpPr>
            <p:cNvPr id="45" name="矩形 24"/>
            <p:cNvSpPr/>
            <p:nvPr>
              <p:custDataLst>
                <p:tags r:id="rId2"/>
              </p:custDataLst>
            </p:nvPr>
          </p:nvSpPr>
          <p:spPr>
            <a:xfrm>
              <a:off x="1950" y="5362"/>
              <a:ext cx="13736" cy="2462"/>
            </a:xfrm>
            <a:prstGeom prst="rect">
              <a:avLst/>
            </a:prstGeom>
            <a:solidFill>
              <a:schemeClr val="lt1"/>
            </a:solidFill>
            <a:ln w="47625" cmpd="dbl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46" name="组合 7"/>
            <p:cNvGrpSpPr/>
            <p:nvPr>
              <p:custDataLst>
                <p:tags r:id="rId3"/>
              </p:custDataLst>
            </p:nvPr>
          </p:nvGrpSpPr>
          <p:grpSpPr>
            <a:xfrm>
              <a:off x="1469" y="4762"/>
              <a:ext cx="1396" cy="1396"/>
              <a:chOff x="5812" y="3081"/>
              <a:chExt cx="1396" cy="1396"/>
            </a:xfrm>
          </p:grpSpPr>
          <p:cxnSp>
            <p:nvCxnSpPr>
              <p:cNvPr id="47" name="直接连接符 5"/>
              <p:cNvCxnSpPr/>
              <p:nvPr>
                <p:custDataLst>
                  <p:tags r:id="rId4"/>
                </p:custDataLst>
              </p:nvPr>
            </p:nvCxnSpPr>
            <p:spPr>
              <a:xfrm>
                <a:off x="6640" y="3081"/>
                <a:ext cx="0" cy="1397"/>
              </a:xfrm>
              <a:prstGeom prst="line">
                <a:avLst/>
              </a:prstGeom>
              <a:ln w="28575" cmpd="dbl">
                <a:solidFill>
                  <a:schemeClr val="accent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6"/>
              <p:cNvCxnSpPr/>
              <p:nvPr>
                <p:custDataLst>
                  <p:tags r:id="rId5"/>
                </p:custDataLst>
              </p:nvPr>
            </p:nvCxnSpPr>
            <p:spPr>
              <a:xfrm rot="5400000">
                <a:off x="6510" y="3292"/>
                <a:ext cx="0" cy="1397"/>
              </a:xfrm>
              <a:prstGeom prst="line">
                <a:avLst/>
              </a:prstGeom>
              <a:ln w="28575" cmpd="dbl">
                <a:solidFill>
                  <a:schemeClr val="accent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组合 8"/>
            <p:cNvGrpSpPr/>
            <p:nvPr>
              <p:custDataLst>
                <p:tags r:id="rId6"/>
              </p:custDataLst>
            </p:nvPr>
          </p:nvGrpSpPr>
          <p:grpSpPr>
            <a:xfrm rot="5400000" flipH="1">
              <a:off x="14854" y="6971"/>
              <a:ext cx="1396" cy="1396"/>
              <a:chOff x="5812" y="3081"/>
              <a:chExt cx="1396" cy="1396"/>
            </a:xfrm>
          </p:grpSpPr>
          <p:cxnSp>
            <p:nvCxnSpPr>
              <p:cNvPr id="50" name="直接连接符 9"/>
              <p:cNvCxnSpPr/>
              <p:nvPr>
                <p:custDataLst>
                  <p:tags r:id="rId7"/>
                </p:custDataLst>
              </p:nvPr>
            </p:nvCxnSpPr>
            <p:spPr>
              <a:xfrm>
                <a:off x="6640" y="3081"/>
                <a:ext cx="0" cy="1397"/>
              </a:xfrm>
              <a:prstGeom prst="line">
                <a:avLst/>
              </a:prstGeom>
              <a:ln w="28575" cmpd="dbl">
                <a:solidFill>
                  <a:schemeClr val="accent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10"/>
              <p:cNvCxnSpPr/>
              <p:nvPr>
                <p:custDataLst>
                  <p:tags r:id="rId8"/>
                </p:custDataLst>
              </p:nvPr>
            </p:nvCxnSpPr>
            <p:spPr>
              <a:xfrm rot="5400000">
                <a:off x="6510" y="3292"/>
                <a:ext cx="0" cy="1397"/>
              </a:xfrm>
              <a:prstGeom prst="line">
                <a:avLst/>
              </a:prstGeom>
              <a:ln w="28575" cmpd="dbl">
                <a:solidFill>
                  <a:schemeClr val="accent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Title 6"/>
          <p:cNvSpPr txBox="1"/>
          <p:nvPr>
            <p:custDataLst>
              <p:tags r:id="rId9"/>
            </p:custDataLst>
          </p:nvPr>
        </p:nvSpPr>
        <p:spPr>
          <a:xfrm>
            <a:off x="1511935" y="1913890"/>
            <a:ext cx="8115933" cy="1073150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lvl="0" indent="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80000"/>
              <a:buFont typeface="Wingdings" panose="05000000000000000000" charset="0"/>
              <a:buNone/>
            </a:pPr>
            <a:r>
              <a:rPr lang="en-US" altLang="zh-CN" sz="2400" spc="16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(1)</a:t>
            </a:r>
            <a:r>
              <a:rPr lang="en-US" altLang="zh-CN" sz="2400" spc="16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400" spc="16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不指定</a:t>
            </a:r>
            <a:r>
              <a:rPr lang="en-US" altLang="zh-CN" sz="2400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要添加的位置，直接在最后添加</a:t>
            </a:r>
            <a:endParaRPr lang="zh-CN" altLang="en-US" sz="2400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14655" lvl="0" indent="-414655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Wingdings" panose="05000000000000000000" charset="0"/>
              <a:buChar char="n"/>
            </a:pPr>
            <a:r>
              <a:rPr lang="zh-CN" altLang="en-US" sz="2200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alter table </a:t>
            </a:r>
            <a:r>
              <a:rPr lang="en-US" altLang="en-US" sz="2200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数据表名</a:t>
            </a:r>
            <a:r>
              <a:rPr lang="zh-CN" altLang="en-US" sz="2200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add </a:t>
            </a:r>
            <a:r>
              <a:rPr lang="en-US" altLang="zh-CN" sz="2200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字段名</a:t>
            </a:r>
            <a:r>
              <a:rPr lang="zh-CN" altLang="en-US" sz="2200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2200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&lt;字段类型&gt; </a:t>
            </a:r>
            <a:r>
              <a:rPr lang="zh-CN" altLang="en-US" sz="2200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zh-CN" altLang="en-US" sz="2200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8165" y="3599815"/>
            <a:ext cx="7144385" cy="2677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添加新字段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4" name="Group 43"/>
          <p:cNvGrpSpPr/>
          <p:nvPr>
            <p:custDataLst>
              <p:tags r:id="rId1"/>
            </p:custDataLst>
          </p:nvPr>
        </p:nvGrpSpPr>
        <p:grpSpPr>
          <a:xfrm>
            <a:off x="614680" y="952500"/>
            <a:ext cx="9754870" cy="2654935"/>
            <a:chOff x="1469" y="4762"/>
            <a:chExt cx="14781" cy="3605"/>
          </a:xfrm>
        </p:grpSpPr>
        <p:sp>
          <p:nvSpPr>
            <p:cNvPr id="45" name="矩形 24"/>
            <p:cNvSpPr/>
            <p:nvPr>
              <p:custDataLst>
                <p:tags r:id="rId2"/>
              </p:custDataLst>
            </p:nvPr>
          </p:nvSpPr>
          <p:spPr>
            <a:xfrm>
              <a:off x="1950" y="5362"/>
              <a:ext cx="13736" cy="2462"/>
            </a:xfrm>
            <a:prstGeom prst="rect">
              <a:avLst/>
            </a:prstGeom>
            <a:solidFill>
              <a:schemeClr val="lt1"/>
            </a:solidFill>
            <a:ln w="47625" cmpd="dbl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46" name="组合 7"/>
            <p:cNvGrpSpPr/>
            <p:nvPr>
              <p:custDataLst>
                <p:tags r:id="rId3"/>
              </p:custDataLst>
            </p:nvPr>
          </p:nvGrpSpPr>
          <p:grpSpPr>
            <a:xfrm>
              <a:off x="1469" y="4762"/>
              <a:ext cx="1396" cy="1396"/>
              <a:chOff x="5812" y="3081"/>
              <a:chExt cx="1396" cy="1396"/>
            </a:xfrm>
          </p:grpSpPr>
          <p:cxnSp>
            <p:nvCxnSpPr>
              <p:cNvPr id="47" name="直接连接符 5"/>
              <p:cNvCxnSpPr/>
              <p:nvPr>
                <p:custDataLst>
                  <p:tags r:id="rId4"/>
                </p:custDataLst>
              </p:nvPr>
            </p:nvCxnSpPr>
            <p:spPr>
              <a:xfrm>
                <a:off x="6640" y="3081"/>
                <a:ext cx="0" cy="1397"/>
              </a:xfrm>
              <a:prstGeom prst="line">
                <a:avLst/>
              </a:prstGeom>
              <a:ln w="28575" cmpd="dbl">
                <a:solidFill>
                  <a:schemeClr val="accent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6"/>
              <p:cNvCxnSpPr/>
              <p:nvPr>
                <p:custDataLst>
                  <p:tags r:id="rId5"/>
                </p:custDataLst>
              </p:nvPr>
            </p:nvCxnSpPr>
            <p:spPr>
              <a:xfrm rot="5400000">
                <a:off x="6510" y="3292"/>
                <a:ext cx="0" cy="1397"/>
              </a:xfrm>
              <a:prstGeom prst="line">
                <a:avLst/>
              </a:prstGeom>
              <a:ln w="28575" cmpd="dbl">
                <a:solidFill>
                  <a:schemeClr val="accent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组合 8"/>
            <p:cNvGrpSpPr/>
            <p:nvPr>
              <p:custDataLst>
                <p:tags r:id="rId6"/>
              </p:custDataLst>
            </p:nvPr>
          </p:nvGrpSpPr>
          <p:grpSpPr>
            <a:xfrm rot="5400000" flipH="1">
              <a:off x="14854" y="6971"/>
              <a:ext cx="1396" cy="1396"/>
              <a:chOff x="5812" y="3081"/>
              <a:chExt cx="1396" cy="1396"/>
            </a:xfrm>
          </p:grpSpPr>
          <p:cxnSp>
            <p:nvCxnSpPr>
              <p:cNvPr id="50" name="直接连接符 9"/>
              <p:cNvCxnSpPr/>
              <p:nvPr>
                <p:custDataLst>
                  <p:tags r:id="rId7"/>
                </p:custDataLst>
              </p:nvPr>
            </p:nvCxnSpPr>
            <p:spPr>
              <a:xfrm>
                <a:off x="6640" y="3081"/>
                <a:ext cx="0" cy="1397"/>
              </a:xfrm>
              <a:prstGeom prst="line">
                <a:avLst/>
              </a:prstGeom>
              <a:ln w="28575" cmpd="dbl">
                <a:solidFill>
                  <a:schemeClr val="accent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10"/>
              <p:cNvCxnSpPr/>
              <p:nvPr>
                <p:custDataLst>
                  <p:tags r:id="rId8"/>
                </p:custDataLst>
              </p:nvPr>
            </p:nvCxnSpPr>
            <p:spPr>
              <a:xfrm rot="5400000">
                <a:off x="6510" y="3292"/>
                <a:ext cx="0" cy="1397"/>
              </a:xfrm>
              <a:prstGeom prst="line">
                <a:avLst/>
              </a:prstGeom>
              <a:ln w="28575" cmpd="dbl">
                <a:solidFill>
                  <a:schemeClr val="accent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6"/>
          <p:cNvSpPr txBox="1"/>
          <p:nvPr>
            <p:custDataLst>
              <p:tags r:id="rId9"/>
            </p:custDataLst>
          </p:nvPr>
        </p:nvSpPr>
        <p:spPr>
          <a:xfrm>
            <a:off x="1331595" y="1715135"/>
            <a:ext cx="8115933" cy="1073150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lvl="0" indent="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80000"/>
              <a:buFont typeface="Wingdings" panose="05000000000000000000" charset="0"/>
              <a:buNone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(2) 在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最前面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添加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14655" lvl="0" indent="-414655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Wingdings" panose="05000000000000000000" charset="0"/>
              <a:buChar char="n"/>
            </a:pPr>
            <a:r>
              <a:rPr lang="en-US" altLang="zh-CN" sz="2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alter table </a:t>
            </a:r>
            <a:r>
              <a:rPr sz="2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数据表名</a:t>
            </a:r>
            <a:r>
              <a:rPr lang="en-US" sz="2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en-US" altLang="zh-CN" sz="2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</a:t>
            </a:r>
            <a:r>
              <a:rPr lang="zh-CN" altLang="en-US" sz="2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字段名</a:t>
            </a:r>
            <a:r>
              <a:rPr lang="en-US" altLang="zh-CN" sz="2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sz="2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&lt;字段类型&gt; </a:t>
            </a:r>
            <a:r>
              <a:rPr lang="en-US" altLang="zh-CN" sz="2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first</a:t>
            </a:r>
            <a:endParaRPr lang="zh-CN" altLang="en-US" sz="2200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0135" y="3312160"/>
            <a:ext cx="8796655" cy="2948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添加新字段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4" name="Group 43"/>
          <p:cNvGrpSpPr/>
          <p:nvPr>
            <p:custDataLst>
              <p:tags r:id="rId1"/>
            </p:custDataLst>
          </p:nvPr>
        </p:nvGrpSpPr>
        <p:grpSpPr>
          <a:xfrm>
            <a:off x="746760" y="1028700"/>
            <a:ext cx="9754870" cy="2712085"/>
            <a:chOff x="1469" y="4762"/>
            <a:chExt cx="14781" cy="3605"/>
          </a:xfrm>
        </p:grpSpPr>
        <p:sp>
          <p:nvSpPr>
            <p:cNvPr id="45" name="矩形 24"/>
            <p:cNvSpPr/>
            <p:nvPr>
              <p:custDataLst>
                <p:tags r:id="rId2"/>
              </p:custDataLst>
            </p:nvPr>
          </p:nvSpPr>
          <p:spPr>
            <a:xfrm>
              <a:off x="1950" y="5362"/>
              <a:ext cx="13736" cy="2462"/>
            </a:xfrm>
            <a:prstGeom prst="rect">
              <a:avLst/>
            </a:prstGeom>
            <a:solidFill>
              <a:schemeClr val="lt1"/>
            </a:solidFill>
            <a:ln w="47625" cmpd="dbl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46" name="组合 7"/>
            <p:cNvGrpSpPr/>
            <p:nvPr>
              <p:custDataLst>
                <p:tags r:id="rId3"/>
              </p:custDataLst>
            </p:nvPr>
          </p:nvGrpSpPr>
          <p:grpSpPr>
            <a:xfrm>
              <a:off x="1469" y="4762"/>
              <a:ext cx="1396" cy="1396"/>
              <a:chOff x="5812" y="3081"/>
              <a:chExt cx="1396" cy="1396"/>
            </a:xfrm>
          </p:grpSpPr>
          <p:cxnSp>
            <p:nvCxnSpPr>
              <p:cNvPr id="47" name="直接连接符 5"/>
              <p:cNvCxnSpPr/>
              <p:nvPr>
                <p:custDataLst>
                  <p:tags r:id="rId4"/>
                </p:custDataLst>
              </p:nvPr>
            </p:nvCxnSpPr>
            <p:spPr>
              <a:xfrm>
                <a:off x="6640" y="3081"/>
                <a:ext cx="0" cy="1397"/>
              </a:xfrm>
              <a:prstGeom prst="line">
                <a:avLst/>
              </a:prstGeom>
              <a:ln w="28575" cmpd="dbl">
                <a:solidFill>
                  <a:schemeClr val="accent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6"/>
              <p:cNvCxnSpPr/>
              <p:nvPr>
                <p:custDataLst>
                  <p:tags r:id="rId5"/>
                </p:custDataLst>
              </p:nvPr>
            </p:nvCxnSpPr>
            <p:spPr>
              <a:xfrm rot="5400000">
                <a:off x="6510" y="3292"/>
                <a:ext cx="0" cy="1397"/>
              </a:xfrm>
              <a:prstGeom prst="line">
                <a:avLst/>
              </a:prstGeom>
              <a:ln w="28575" cmpd="dbl">
                <a:solidFill>
                  <a:schemeClr val="accent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组合 8"/>
            <p:cNvGrpSpPr/>
            <p:nvPr>
              <p:custDataLst>
                <p:tags r:id="rId6"/>
              </p:custDataLst>
            </p:nvPr>
          </p:nvGrpSpPr>
          <p:grpSpPr>
            <a:xfrm rot="5400000" flipH="1">
              <a:off x="14854" y="6971"/>
              <a:ext cx="1396" cy="1396"/>
              <a:chOff x="5812" y="3081"/>
              <a:chExt cx="1396" cy="1396"/>
            </a:xfrm>
          </p:grpSpPr>
          <p:cxnSp>
            <p:nvCxnSpPr>
              <p:cNvPr id="50" name="直接连接符 9"/>
              <p:cNvCxnSpPr/>
              <p:nvPr>
                <p:custDataLst>
                  <p:tags r:id="rId7"/>
                </p:custDataLst>
              </p:nvPr>
            </p:nvCxnSpPr>
            <p:spPr>
              <a:xfrm>
                <a:off x="6640" y="3081"/>
                <a:ext cx="0" cy="1397"/>
              </a:xfrm>
              <a:prstGeom prst="line">
                <a:avLst/>
              </a:prstGeom>
              <a:ln w="28575" cmpd="dbl">
                <a:solidFill>
                  <a:schemeClr val="accent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10"/>
              <p:cNvCxnSpPr/>
              <p:nvPr>
                <p:custDataLst>
                  <p:tags r:id="rId8"/>
                </p:custDataLst>
              </p:nvPr>
            </p:nvCxnSpPr>
            <p:spPr>
              <a:xfrm rot="5400000">
                <a:off x="6510" y="3292"/>
                <a:ext cx="0" cy="1397"/>
              </a:xfrm>
              <a:prstGeom prst="line">
                <a:avLst/>
              </a:prstGeom>
              <a:ln w="28575" cmpd="dbl">
                <a:solidFill>
                  <a:schemeClr val="accent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Title 6"/>
          <p:cNvSpPr txBox="1"/>
          <p:nvPr>
            <p:custDataLst>
              <p:tags r:id="rId9"/>
            </p:custDataLst>
          </p:nvPr>
        </p:nvSpPr>
        <p:spPr>
          <a:xfrm>
            <a:off x="1440180" y="1727835"/>
            <a:ext cx="8115933" cy="1513205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lvl="0" indent="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80000"/>
              <a:buFont typeface="Wingdings" panose="05000000000000000000" charset="0"/>
              <a:buNone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(3) 添加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在指定字段之后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14655" lvl="0" indent="-414655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Wingdings" panose="05000000000000000000" charset="0"/>
              <a:buChar char="n"/>
            </a:pPr>
            <a:r>
              <a:rPr lang="en-US" altLang="zh-CN" sz="2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alter </a:t>
            </a:r>
            <a:r>
              <a:rPr lang="en-US" altLang="zh-CN" sz="2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table </a:t>
            </a:r>
            <a:r>
              <a:rPr sz="2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数据表名</a:t>
            </a:r>
            <a:r>
              <a:rPr lang="en-US" sz="2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en-US" altLang="zh-CN" sz="2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</a:t>
            </a:r>
            <a:r>
              <a:rPr lang="zh-CN" altLang="en-US" sz="2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字段名</a:t>
            </a:r>
            <a:r>
              <a:rPr lang="en-US" altLang="zh-CN" sz="2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sz="2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&lt;字段类型&gt;</a:t>
            </a:r>
            <a:r>
              <a:rPr lang="en-US" sz="2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2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sz="2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&lt;限制条件&gt;</a:t>
            </a:r>
            <a:r>
              <a:rPr lang="en-US" sz="2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2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after </a:t>
            </a:r>
            <a:r>
              <a:rPr sz="2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指定的字段名</a:t>
            </a:r>
            <a:endParaRPr lang="zh-CN" altLang="en-US" sz="2200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4580" y="3599815"/>
            <a:ext cx="8667750" cy="2543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52" grpId="0"/>
    </p:bldLst>
  </p:timing>
</p:sld>
</file>

<file path=ppt/tags/tag1.xml><?xml version="1.0" encoding="utf-8"?>
<p:tagLst xmlns:p="http://schemas.openxmlformats.org/presentationml/2006/main">
  <p:tag name="KSO_WM_SLIDE_MODEL_TYPE" val="cover"/>
</p:tagLst>
</file>

<file path=ppt/tags/tag10.xml><?xml version="1.0" encoding="utf-8"?>
<p:tagLst xmlns:p="http://schemas.openxmlformats.org/presentationml/2006/main">
  <p:tag name="KSO_WM_UNIT_TEXTBOXSTYLE_SHAPETYPE" val="1"/>
  <p:tag name="KSO_WM_UNIT_TEXTBOXSTYLE_ADJUSTLEFT" val="0_-13"/>
  <p:tag name="KSO_WM_UNIT_TEXTBOXSTYLE_ADJUSTTOP" val="5_-46.804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mixed20201941_311*i*4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</p:tagLst>
</file>

<file path=ppt/tags/tag11.xml><?xml version="1.0" encoding="utf-8"?>
<p:tagLst xmlns:p="http://schemas.openxmlformats.org/presentationml/2006/main">
  <p:tag name="KSO_WM_UNIT_TEXTBOXSTYLE_SHAPETYPE" val="1"/>
  <p:tag name="KSO_WM_UNIT_TEXTBOXSTYLE_ADJUSTLEFT" val="100_-17.70001"/>
  <p:tag name="KSO_WM_UNIT_TEXTBOXSTYLE_ADJUSTTOP" val="100_-21.7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mixed20201941_311*i*5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9e9c0321-fa34-4aa1-b1c0-a24301b6503f}"/>
</p:tagLst>
</file>

<file path=ppt/tags/tag12.xml><?xml version="1.0" encoding="utf-8"?>
<p:tagLst xmlns:p="http://schemas.openxmlformats.org/presentationml/2006/main">
  <p:tag name="KSO_WM_UNIT_TEXTBOXSTYLE_SHAPETYPE" val="1"/>
  <p:tag name="KSO_WM_UNIT_TEXTBOXSTYLE_ADJUSTLEFT" val="80_73.76499"/>
  <p:tag name="KSO_WM_UNIT_TEXTBOXSTYLE_ADJUSTTOP" val="95_-21.76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mixed20201941_311*i*6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</p:tagLst>
</file>

<file path=ppt/tags/tag13.xml><?xml version="1.0" encoding="utf-8"?>
<p:tagLst xmlns:p="http://schemas.openxmlformats.org/presentationml/2006/main">
  <p:tag name="KSO_WM_UNIT_TEXTBOXSTYLE_SHAPETYPE" val="1"/>
  <p:tag name="KSO_WM_UNIT_TEXTBOXSTYLE_ADJUSTLEFT" val="95_20.7725"/>
  <p:tag name="KSO_WM_UNIT_TEXTBOXSTYLE_ADJUSTTOP" val="95_-15.26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mixed20201941_311*i*7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</p:tagLst>
</file>

<file path=ppt/tags/tag14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，为了演示发布的良好效果，请言简意赅的阐述您的观点。&#13;您的正文已经经简明扼要，字字珠玑，但信息却千丝万缕、错综复杂，需要用更多。"/>
  <p:tag name="KSO_WM_UNIT_NOCLEAR" val="1"/>
  <p:tag name="KSO_WM_UNIT_VALUE" val="64"/>
  <p:tag name="KSO_WM_UNIT_HIGHLIGHT" val="0"/>
  <p:tag name="KSO_WM_UNIT_COMPATIBLE" val="0"/>
  <p:tag name="KSO_WM_UNIT_DIAGRAM_ISNUMVISUAL" val="0"/>
  <p:tag name="KSO_WM_UNIT_DIAGRAM_ISREFERUNIT" val="0"/>
  <p:tag name="KSO_WM_UNIT_ID" val="mixed20201941_311*f*1"/>
  <p:tag name="KSO_WM_TEMPLATE_CATEGORY" val="mixed"/>
  <p:tag name="KSO_WM_TEMPLATE_INDEX" val="20201941"/>
  <p:tag name="KSO_WM_UNIT_LAYERLEVEL" val="1"/>
  <p:tag name="KSO_WM_TAG_VERSION" val="1.0"/>
  <p:tag name="KSO_WM_UNIT_TEXTBOXSTYLE_GUID" val="{9e9c0321-fa34-4aa1-b1c0-a24301b6503f}"/>
  <p:tag name="KSO_WM_UNIT_TEXTBOXSTYLE_TYPE" val="8"/>
  <p:tag name="KSO_WM_UNIT_TEXT_FILL_FORE_SCHEMECOLOR_INDEX_BRIGHTNESS" val="0.25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KSO_WM_UNIT_TEXTBOXSTYLE_GUID" val="{9e9c0321-fa34-4aa1-b1c0-a24301b6503f}"/>
</p:tagLst>
</file>

<file path=ppt/tags/tag16.xml><?xml version="1.0" encoding="utf-8"?>
<p:tagLst xmlns:p="http://schemas.openxmlformats.org/presentationml/2006/main">
  <p:tag name="KSO_WM_UNIT_TEXTBOXSTYLE_SHAPETYPE" val="1"/>
  <p:tag name="KSO_WM_UNIT_TEXTBOXSTYLE_ADJUSTLEFT" val="0_-23.85001"/>
  <p:tag name="KSO_WM_UNIT_TEXTBOXSTYLE_ADJUSTTOP" val="0_-20.84999"/>
  <p:tag name="KSO_WM_UNIT_TEXTBOXSTYLE_ADJUSTWIDTH" val="100_47.75"/>
  <p:tag name="KSO_WM_UNIT_TEXTBOXSTYLE_ADJUSTHEIGTH" val="100_41.7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311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9e9c0321-fa34-4aa1-b1c0-a24301b6503f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311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9e9c0321-fa34-4aa1-b1c0-a24301b6503f}"/>
</p:tagLst>
</file>

<file path=ppt/tags/tag18.xml><?xml version="1.0" encoding="utf-8"?>
<p:tagLst xmlns:p="http://schemas.openxmlformats.org/presentationml/2006/main">
  <p:tag name="KSO_WM_UNIT_TEXTBOXSTYLE_SHAPETYPE" val="1"/>
  <p:tag name="KSO_WM_UNIT_TEXTBOXSTYLE_ADJUSTLEFT" val="5_-20.6475"/>
  <p:tag name="KSO_WM_UNIT_TEXTBOXSTYLE_ADJUSTTOP" val="0_-50.8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mixed20201941_311*i*3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</p:tagLst>
</file>

<file path=ppt/tags/tag19.xml><?xml version="1.0" encoding="utf-8"?>
<p:tagLst xmlns:p="http://schemas.openxmlformats.org/presentationml/2006/main">
  <p:tag name="KSO_WM_UNIT_TEXTBOXSTYLE_SHAPETYPE" val="1"/>
  <p:tag name="KSO_WM_UNIT_TEXTBOXSTYLE_ADJUSTLEFT" val="0_-13"/>
  <p:tag name="KSO_WM_UNIT_TEXTBOXSTYLE_ADJUSTTOP" val="5_-46.804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mixed20201941_311*i*4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</p:tagLst>
</file>

<file path=ppt/tags/tag2.xml><?xml version="1.0" encoding="utf-8"?>
<p:tagLst xmlns:p="http://schemas.openxmlformats.org/presentationml/2006/main">
  <p:tag name="KSO_WM_UNIT_TEXTBOXSTYLE_GUID" val="{5dda9113-171c-481a-b554-5a851e6e2568}"/>
</p:tagLst>
</file>

<file path=ppt/tags/tag20.xml><?xml version="1.0" encoding="utf-8"?>
<p:tagLst xmlns:p="http://schemas.openxmlformats.org/presentationml/2006/main">
  <p:tag name="KSO_WM_UNIT_TEXTBOXSTYLE_SHAPETYPE" val="1"/>
  <p:tag name="KSO_WM_UNIT_TEXTBOXSTYLE_ADJUSTLEFT" val="100_-17.70001"/>
  <p:tag name="KSO_WM_UNIT_TEXTBOXSTYLE_ADJUSTTOP" val="100_-21.7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mixed20201941_311*i*5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9e9c0321-fa34-4aa1-b1c0-a24301b6503f}"/>
</p:tagLst>
</file>

<file path=ppt/tags/tag21.xml><?xml version="1.0" encoding="utf-8"?>
<p:tagLst xmlns:p="http://schemas.openxmlformats.org/presentationml/2006/main">
  <p:tag name="KSO_WM_UNIT_TEXTBOXSTYLE_SHAPETYPE" val="1"/>
  <p:tag name="KSO_WM_UNIT_TEXTBOXSTYLE_ADJUSTLEFT" val="80_73.76499"/>
  <p:tag name="KSO_WM_UNIT_TEXTBOXSTYLE_ADJUSTTOP" val="95_-21.76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mixed20201941_311*i*6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</p:tagLst>
</file>

<file path=ppt/tags/tag22.xml><?xml version="1.0" encoding="utf-8"?>
<p:tagLst xmlns:p="http://schemas.openxmlformats.org/presentationml/2006/main">
  <p:tag name="KSO_WM_UNIT_TEXTBOXSTYLE_SHAPETYPE" val="1"/>
  <p:tag name="KSO_WM_UNIT_TEXTBOXSTYLE_ADJUSTLEFT" val="95_20.7725"/>
  <p:tag name="KSO_WM_UNIT_TEXTBOXSTYLE_ADJUSTTOP" val="95_-15.26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mixed20201941_311*i*7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</p:tagLst>
</file>

<file path=ppt/tags/tag23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，为了演示发布的良好效果，请言简意赅的阐述您的观点。&#13;您的正文已经经简明扼要，字字珠玑，但信息却千丝万缕、错综复杂，需要用更多。"/>
  <p:tag name="KSO_WM_UNIT_NOCLEAR" val="1"/>
  <p:tag name="KSO_WM_UNIT_VALUE" val="64"/>
  <p:tag name="KSO_WM_UNIT_HIGHLIGHT" val="0"/>
  <p:tag name="KSO_WM_UNIT_COMPATIBLE" val="0"/>
  <p:tag name="KSO_WM_UNIT_DIAGRAM_ISNUMVISUAL" val="0"/>
  <p:tag name="KSO_WM_UNIT_DIAGRAM_ISREFERUNIT" val="0"/>
  <p:tag name="KSO_WM_UNIT_ID" val="mixed20201941_311*f*1"/>
  <p:tag name="KSO_WM_TEMPLATE_CATEGORY" val="mixed"/>
  <p:tag name="KSO_WM_TEMPLATE_INDEX" val="20201941"/>
  <p:tag name="KSO_WM_UNIT_LAYERLEVEL" val="1"/>
  <p:tag name="KSO_WM_TAG_VERSION" val="1.0"/>
  <p:tag name="KSO_WM_UNIT_TEXTBOXSTYLE_GUID" val="{9e9c0321-fa34-4aa1-b1c0-a24301b6503f}"/>
  <p:tag name="KSO_WM_UNIT_TEXTBOXSTYLE_TYPE" val="8"/>
  <p:tag name="KSO_WM_UNIT_TEXT_FILL_FORE_SCHEMECOLOR_INDEX_BRIGHTNESS" val="0.25"/>
  <p:tag name="KSO_WM_UNIT_TEXT_FILL_FORE_SCHEMECOLOR_INDEX" val="13"/>
  <p:tag name="KSO_WM_UNIT_TEXT_FILL_TYPE" val="1"/>
</p:tagLst>
</file>

<file path=ppt/tags/tag24.xml><?xml version="1.0" encoding="utf-8"?>
<p:tagLst xmlns:p="http://schemas.openxmlformats.org/presentationml/2006/main">
  <p:tag name="KSO_WM_UNIT_TEXTBOXSTYLE_GUID" val="{9e9c0321-fa34-4aa1-b1c0-a24301b6503f}"/>
</p:tagLst>
</file>

<file path=ppt/tags/tag25.xml><?xml version="1.0" encoding="utf-8"?>
<p:tagLst xmlns:p="http://schemas.openxmlformats.org/presentationml/2006/main">
  <p:tag name="KSO_WM_UNIT_TEXTBOXSTYLE_SHAPETYPE" val="1"/>
  <p:tag name="KSO_WM_UNIT_TEXTBOXSTYLE_ADJUSTLEFT" val="0_-23.85001"/>
  <p:tag name="KSO_WM_UNIT_TEXTBOXSTYLE_ADJUSTTOP" val="0_-20.84999"/>
  <p:tag name="KSO_WM_UNIT_TEXTBOXSTYLE_ADJUSTWIDTH" val="100_47.75"/>
  <p:tag name="KSO_WM_UNIT_TEXTBOXSTYLE_ADJUSTHEIGTH" val="100_41.7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311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9e9c0321-fa34-4aa1-b1c0-a24301b6503f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311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9e9c0321-fa34-4aa1-b1c0-a24301b6503f}"/>
</p:tagLst>
</file>

<file path=ppt/tags/tag27.xml><?xml version="1.0" encoding="utf-8"?>
<p:tagLst xmlns:p="http://schemas.openxmlformats.org/presentationml/2006/main">
  <p:tag name="KSO_WM_UNIT_TEXTBOXSTYLE_SHAPETYPE" val="1"/>
  <p:tag name="KSO_WM_UNIT_TEXTBOXSTYLE_ADJUSTLEFT" val="5_-20.6475"/>
  <p:tag name="KSO_WM_UNIT_TEXTBOXSTYLE_ADJUSTTOP" val="0_-50.8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mixed20201941_311*i*3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</p:tagLst>
</file>

<file path=ppt/tags/tag28.xml><?xml version="1.0" encoding="utf-8"?>
<p:tagLst xmlns:p="http://schemas.openxmlformats.org/presentationml/2006/main">
  <p:tag name="KSO_WM_UNIT_TEXTBOXSTYLE_SHAPETYPE" val="1"/>
  <p:tag name="KSO_WM_UNIT_TEXTBOXSTYLE_ADJUSTLEFT" val="0_-13"/>
  <p:tag name="KSO_WM_UNIT_TEXTBOXSTYLE_ADJUSTTOP" val="5_-46.804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mixed20201941_311*i*4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</p:tagLst>
</file>

<file path=ppt/tags/tag29.xml><?xml version="1.0" encoding="utf-8"?>
<p:tagLst xmlns:p="http://schemas.openxmlformats.org/presentationml/2006/main">
  <p:tag name="KSO_WM_UNIT_TEXTBOXSTYLE_SHAPETYPE" val="1"/>
  <p:tag name="KSO_WM_UNIT_TEXTBOXSTYLE_ADJUSTLEFT" val="100_-17.70001"/>
  <p:tag name="KSO_WM_UNIT_TEXTBOXSTYLE_ADJUSTTOP" val="100_-21.7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mixed20201941_311*i*5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9e9c0321-fa34-4aa1-b1c0-a24301b6503f}"/>
</p:tagLst>
</file>

<file path=ppt/tags/tag3.xml><?xml version="1.0" encoding="utf-8"?>
<p:tagLst xmlns:p="http://schemas.openxmlformats.org/presentationml/2006/main">
  <p:tag name="KSO_WM_UNIT_TEXTBOXSTYLE_SHAPETYPE" val="1"/>
  <p:tag name="KSO_WM_UNIT_TEXTBOXSTYLE_ADJUSTLEFT" val="0_-19.60001"/>
  <p:tag name="KSO_WM_UNIT_TEXTBOXSTYLE_ADJUSTTOP" val="0_-17.25"/>
  <p:tag name="KSO_WM_UNIT_TEXTBOXSTYLE_ADJUSTWIDTH" val="100_50.30002"/>
  <p:tag name="KSO_WM_UNIT_TEXTBOXSTYLE_ADJUSTHEIGTH" val="100_46.9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50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5dda9113-171c-481a-b554-5a851e6e2568}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0.xml><?xml version="1.0" encoding="utf-8"?>
<p:tagLst xmlns:p="http://schemas.openxmlformats.org/presentationml/2006/main">
  <p:tag name="KSO_WM_UNIT_TEXTBOXSTYLE_SHAPETYPE" val="1"/>
  <p:tag name="KSO_WM_UNIT_TEXTBOXSTYLE_ADJUSTLEFT" val="80_73.76499"/>
  <p:tag name="KSO_WM_UNIT_TEXTBOXSTYLE_ADJUSTTOP" val="95_-21.76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mixed20201941_311*i*6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</p:tagLst>
</file>

<file path=ppt/tags/tag31.xml><?xml version="1.0" encoding="utf-8"?>
<p:tagLst xmlns:p="http://schemas.openxmlformats.org/presentationml/2006/main">
  <p:tag name="KSO_WM_UNIT_TEXTBOXSTYLE_SHAPETYPE" val="1"/>
  <p:tag name="KSO_WM_UNIT_TEXTBOXSTYLE_ADJUSTLEFT" val="95_20.7725"/>
  <p:tag name="KSO_WM_UNIT_TEXTBOXSTYLE_ADJUSTTOP" val="95_-15.26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mixed20201941_311*i*7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</p:tagLst>
</file>

<file path=ppt/tags/tag32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，为了演示发布的良好效果，请言简意赅的阐述您的观点。&#13;您的正文已经经简明扼要，字字珠玑，但信息却千丝万缕、错综复杂，需要用更多。"/>
  <p:tag name="KSO_WM_UNIT_NOCLEAR" val="1"/>
  <p:tag name="KSO_WM_UNIT_VALUE" val="64"/>
  <p:tag name="KSO_WM_UNIT_HIGHLIGHT" val="0"/>
  <p:tag name="KSO_WM_UNIT_COMPATIBLE" val="0"/>
  <p:tag name="KSO_WM_UNIT_DIAGRAM_ISNUMVISUAL" val="0"/>
  <p:tag name="KSO_WM_UNIT_DIAGRAM_ISREFERUNIT" val="0"/>
  <p:tag name="KSO_WM_UNIT_ID" val="mixed20201941_311*f*1"/>
  <p:tag name="KSO_WM_TEMPLATE_CATEGORY" val="mixed"/>
  <p:tag name="KSO_WM_TEMPLATE_INDEX" val="20201941"/>
  <p:tag name="KSO_WM_UNIT_LAYERLEVEL" val="1"/>
  <p:tag name="KSO_WM_TAG_VERSION" val="1.0"/>
  <p:tag name="KSO_WM_UNIT_TEXTBOXSTYLE_GUID" val="{9e9c0321-fa34-4aa1-b1c0-a24301b6503f}"/>
  <p:tag name="KSO_WM_UNIT_TEXTBOXSTYLE_TYPE" val="8"/>
  <p:tag name="KSO_WM_UNIT_TEXT_FILL_FORE_SCHEMECOLOR_INDEX_BRIGHTNESS" val="0.25"/>
  <p:tag name="KSO_WM_UNIT_TEXT_FILL_FORE_SCHEMECOLOR_INDEX" val="13"/>
  <p:tag name="KSO_WM_UNIT_TEXT_FILL_TYPE" val="1"/>
</p:tagLst>
</file>

<file path=ppt/tags/tag33.xml><?xml version="1.0" encoding="utf-8"?>
<p:tagLst xmlns:p="http://schemas.openxmlformats.org/presentationml/2006/main">
  <p:tag name="KSO_WM_UNIT_TEXTBOXSTYLE_GUID" val="{af0f636a-653e-455c-81a9-b893ecbc2d47}"/>
</p:tagLst>
</file>

<file path=ppt/tags/tag34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5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6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3;为了演示发布的良好效果，请言简意赅的阐述您的观点。&#13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37.xml><?xml version="1.0" encoding="utf-8"?>
<p:tagLst xmlns:p="http://schemas.openxmlformats.org/presentationml/2006/main">
  <p:tag name="KSO_WM_UNIT_TEXTBOXSTYLE_GUID" val="{af0f636a-653e-455c-81a9-b893ecbc2d47}"/>
</p:tagLst>
</file>

<file path=ppt/tags/tag38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9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.xml><?xml version="1.0" encoding="utf-8"?>
<p:tagLst xmlns:p="http://schemas.openxmlformats.org/presentationml/2006/main">
  <p:tag name="KSO_WM_UNIT_TEXTBOXSTYLE_SHAPETYPE" val="1"/>
  <p:tag name="KSO_WM_UNIT_TEXTBOXSTYLE_ADJUSTLEFT" val="0_-25.15001"/>
  <p:tag name="KSO_WM_UNIT_TEXTBOXSTYLE_ADJUSTTOP" val="0_-23.5"/>
  <p:tag name="KSO_WM_UNIT_TEXTBOXSTYLE_ADJUSTWIDTH" val="100_50.30002"/>
  <p:tag name="KSO_WM_UNIT_TEXTBOXSTYLE_ADJUSTHEIGTH" val="100_46.9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50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5dda9113-171c-481a-b554-5a851e6e2568}"/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0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3;为了演示发布的良好效果，请言简意赅的阐述您的观点。&#13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41.xml><?xml version="1.0" encoding="utf-8"?>
<p:tagLst xmlns:p="http://schemas.openxmlformats.org/presentationml/2006/main">
  <p:tag name="KSO_WM_UNIT_TEXTBOXSTYLE_GUID" val="{af0f636a-653e-455c-81a9-b893ecbc2d47}"/>
</p:tagLst>
</file>

<file path=ppt/tags/tag42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3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4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3;为了演示发布的良好效果，请言简意赅的阐述您的观点。&#13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45.xml><?xml version="1.0" encoding="utf-8"?>
<p:tagLst xmlns:p="http://schemas.openxmlformats.org/presentationml/2006/main">
  <p:tag name="KSO_WM_UNIT_TEXTBOXSTYLE_GUID" val="{af0f636a-653e-455c-81a9-b893ecbc2d47}"/>
</p:tagLst>
</file>

<file path=ppt/tags/tag46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7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8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3;为了演示发布的良好效果，请言简意赅的阐述您的观点。&#13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49.xml><?xml version="1.0" encoding="utf-8"?>
<p:tagLst xmlns:p="http://schemas.openxmlformats.org/presentationml/2006/main">
  <p:tag name="KSO_WM_UNIT_TEXTBOXSTYLE_GUID" val="{af0f636a-653e-455c-81a9-b893ecbc2d47}"/>
</p:tagLst>
</file>

<file path=ppt/tags/tag5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3;为了演示发布的良好效果，请言简意赅的阐述您的观点。&#13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50*f*1"/>
  <p:tag name="KSO_WM_TEMPLATE_CATEGORY" val="mixed"/>
  <p:tag name="KSO_WM_TEMPLATE_INDEX" val="20201941"/>
  <p:tag name="KSO_WM_UNIT_LAYERLEVEL" val="1"/>
  <p:tag name="KSO_WM_TAG_VERSION" val="1.0"/>
  <p:tag name="KSO_WM_UNIT_TEXTBOXSTYLE_GUID" val="{5dda9113-171c-481a-b554-5a851e6e2568}"/>
  <p:tag name="KSO_WM_UNIT_TEXTBOXSTYLE_TYPE" val="8"/>
</p:tagLst>
</file>

<file path=ppt/tags/tag50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1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2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3;为了演示发布的良好效果，请言简意赅的阐述您的观点。&#13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50*f*1"/>
  <p:tag name="KSO_WM_TEMPLATE_CATEGORY" val="mixed"/>
  <p:tag name="KSO_WM_TEMPLATE_INDEX" val="20201941"/>
  <p:tag name="KSO_WM_UNIT_LAYERLEVEL" val="1"/>
  <p:tag name="KSO_WM_TAG_VERSION" val="1.0"/>
  <p:tag name="KSO_WM_UNIT_TEXTBOXSTYLE_GUID" val="{5dda9113-171c-481a-b554-5a851e6e2568}"/>
  <p:tag name="KSO_WM_UNIT_TEXTBOXSTYLE_TYPE" val="8"/>
</p:tagLst>
</file>

<file path=ppt/tags/tag53.xml><?xml version="1.0" encoding="utf-8"?>
<p:tagLst xmlns:p="http://schemas.openxmlformats.org/presentationml/2006/main">
  <p:tag name="KSO_WM_UNIT_TEXTBOXSTYLE_GUID" val="{af0f636a-653e-455c-81a9-b893ecbc2d47}"/>
</p:tagLst>
</file>

<file path=ppt/tags/tag54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5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6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3;为了演示发布的良好效果，请言简意赅的阐述您的观点。&#13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50*f*1"/>
  <p:tag name="KSO_WM_TEMPLATE_CATEGORY" val="mixed"/>
  <p:tag name="KSO_WM_TEMPLATE_INDEX" val="20201941"/>
  <p:tag name="KSO_WM_UNIT_LAYERLEVEL" val="1"/>
  <p:tag name="KSO_WM_TAG_VERSION" val="1.0"/>
  <p:tag name="KSO_WM_UNIT_TEXTBOXSTYLE_GUID" val="{5dda9113-171c-481a-b554-5a851e6e2568}"/>
  <p:tag name="KSO_WM_UNIT_TEXTBOXSTYLE_TYPE" val="8"/>
</p:tagLst>
</file>

<file path=ppt/tags/tag57.xml><?xml version="1.0" encoding="utf-8"?>
<p:tagLst xmlns:p="http://schemas.openxmlformats.org/presentationml/2006/main">
  <p:tag name="KSO_WM_UNIT_TEXTBOXSTYLE_GUID" val="{af0f636a-653e-455c-81a9-b893ecbc2d47}"/>
</p:tagLst>
</file>

<file path=ppt/tags/tag58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9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.xml><?xml version="1.0" encoding="utf-8"?>
<p:tagLst xmlns:p="http://schemas.openxmlformats.org/presentationml/2006/main">
  <p:tag name="KSO_WM_UNIT_TEXTBOXSTYLE_GUID" val="{9e9c0321-fa34-4aa1-b1c0-a24301b6503f}"/>
</p:tagLst>
</file>

<file path=ppt/tags/tag60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3;为了演示发布的良好效果，请言简意赅的阐述您的观点。&#13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50*f*1"/>
  <p:tag name="KSO_WM_TEMPLATE_CATEGORY" val="mixed"/>
  <p:tag name="KSO_WM_TEMPLATE_INDEX" val="20201941"/>
  <p:tag name="KSO_WM_UNIT_LAYERLEVEL" val="1"/>
  <p:tag name="KSO_WM_TAG_VERSION" val="1.0"/>
  <p:tag name="KSO_WM_UNIT_TEXTBOXSTYLE_GUID" val="{5dda9113-171c-481a-b554-5a851e6e2568}"/>
  <p:tag name="KSO_WM_UNIT_TEXTBOXSTYLE_TYPE" val="8"/>
</p:tagLst>
</file>

<file path=ppt/tags/tag61.xml><?xml version="1.0" encoding="utf-8"?>
<p:tagLst xmlns:p="http://schemas.openxmlformats.org/presentationml/2006/main">
  <p:tag name="KSO_WM_UNIT_TEXTBOXSTYLE_GUID" val="{af0f636a-653e-455c-81a9-b893ecbc2d47}"/>
</p:tagLst>
</file>

<file path=ppt/tags/tag62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3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4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3;为了演示发布的良好效果，请言简意赅的阐述您的观点。&#13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65.xml><?xml version="1.0" encoding="utf-8"?>
<p:tagLst xmlns:p="http://schemas.openxmlformats.org/presentationml/2006/main">
  <p:tag name="KSO_WM_UNIT_TEXTBOXSTYLE_GUID" val="{af0f636a-653e-455c-81a9-b893ecbc2d47}"/>
</p:tagLst>
</file>

<file path=ppt/tags/tag66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7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8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3;为了演示发布的良好效果，请言简意赅的阐述您的观点。&#13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50*f*1"/>
  <p:tag name="KSO_WM_TEMPLATE_CATEGORY" val="mixed"/>
  <p:tag name="KSO_WM_TEMPLATE_INDEX" val="20201941"/>
  <p:tag name="KSO_WM_UNIT_LAYERLEVEL" val="1"/>
  <p:tag name="KSO_WM_TAG_VERSION" val="1.0"/>
  <p:tag name="KSO_WM_UNIT_TEXTBOXSTYLE_GUID" val="{5dda9113-171c-481a-b554-5a851e6e2568}"/>
  <p:tag name="KSO_WM_UNIT_TEXTBOXSTYLE_TYPE" val="8"/>
</p:tagLst>
</file>

<file path=ppt/tags/tag69.xml><?xml version="1.0" encoding="utf-8"?>
<p:tagLst xmlns:p="http://schemas.openxmlformats.org/presentationml/2006/main">
  <p:tag name="KSO_WM_UNIT_TEXTBOXSTYLE_GUID" val="{af0f636a-653e-455c-81a9-b893ecbc2d47}"/>
</p:tagLst>
</file>

<file path=ppt/tags/tag7.xml><?xml version="1.0" encoding="utf-8"?>
<p:tagLst xmlns:p="http://schemas.openxmlformats.org/presentationml/2006/main">
  <p:tag name="KSO_WM_UNIT_TEXTBOXSTYLE_SHAPETYPE" val="1"/>
  <p:tag name="KSO_WM_UNIT_TEXTBOXSTYLE_ADJUSTLEFT" val="0_-23.85001"/>
  <p:tag name="KSO_WM_UNIT_TEXTBOXSTYLE_ADJUSTTOP" val="0_-20.84999"/>
  <p:tag name="KSO_WM_UNIT_TEXTBOXSTYLE_ADJUSTWIDTH" val="100_47.75"/>
  <p:tag name="KSO_WM_UNIT_TEXTBOXSTYLE_ADJUSTHEIGTH" val="100_41.7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311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9e9c0321-fa34-4aa1-b1c0-a24301b6503f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70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71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72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3;为了演示发布的良好效果，请言简意赅的阐述您的观点。&#13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50*f*1"/>
  <p:tag name="KSO_WM_TEMPLATE_CATEGORY" val="mixed"/>
  <p:tag name="KSO_WM_TEMPLATE_INDEX" val="20201941"/>
  <p:tag name="KSO_WM_UNIT_LAYERLEVEL" val="1"/>
  <p:tag name="KSO_WM_TAG_VERSION" val="1.0"/>
  <p:tag name="KSO_WM_UNIT_TEXTBOXSTYLE_GUID" val="{5dda9113-171c-481a-b554-5a851e6e2568}"/>
  <p:tag name="KSO_WM_UNIT_TEXTBOXSTYLE_TYPE" val="8"/>
</p:tagLst>
</file>

<file path=ppt/tags/tag73.xml><?xml version="1.0" encoding="utf-8"?>
<p:tagLst xmlns:p="http://schemas.openxmlformats.org/presentationml/2006/main">
  <p:tag name="KSO_WM_UNIT_TEXTBOXSTYLE_GUID" val="{7966be88-351e-462c-8fe3-b1e17e5819f8}"/>
</p:tagLst>
</file>

<file path=ppt/tags/tag74.xml><?xml version="1.0" encoding="utf-8"?>
<p:tagLst xmlns:p="http://schemas.openxmlformats.org/presentationml/2006/main">
  <p:tag name="KSO_WM_UNIT_TEXTBOXSTYLE_SHAPETYPE" val="1"/>
  <p:tag name="KSO_WM_UNIT_TEXTBOXSTYLE_ADJUSTLEFT" val="0_-32.60001"/>
  <p:tag name="KSO_WM_UNIT_TEXTBOXSTYLE_ADJUSTTOP" val="0_-37.25"/>
  <p:tag name="KSO_WM_UNIT_TEXTBOXSTYLE_ADJUSTWIDTH" val="100_44.5"/>
  <p:tag name="KSO_WM_UNIT_TEXTBOXSTYLE_ADJUSTHEIGTH" val="100_53.7000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331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7966be88-351e-462c-8fe3-b1e17e5819f8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75.xml><?xml version="1.0" encoding="utf-8"?>
<p:tagLst xmlns:p="http://schemas.openxmlformats.org/presentationml/2006/main">
  <p:tag name="KSO_WM_UNIT_TEXTBOXSTYLE_SHAPETYPE" val="1"/>
  <p:tag name="KSO_WM_UNIT_TEXTBOXSTYLE_ADJUSTLEFT" val="0_-22.25"/>
  <p:tag name="KSO_WM_UNIT_TEXTBOXSTYLE_ADJUSTTOP" val="0_-26.89999"/>
  <p:tag name="KSO_WM_UNIT_TEXTBOXSTYLE_ADJUSTWIDTH" val="100_44.5"/>
  <p:tag name="KSO_WM_UNIT_TEXTBOXSTYLE_ADJUSTHEIGTH" val="100_53.7000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331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7966be88-351e-462c-8fe3-b1e17e5819f8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76.xml><?xml version="1.0" encoding="utf-8"?>
<p:tagLst xmlns:p="http://schemas.openxmlformats.org/presentationml/2006/main">
  <p:tag name="KSO_WM_UNIT_TEXTBOXSTYLE_SHAPETYPE" val="1"/>
  <p:tag name="KSO_WM_UNIT_TEXTBOXSTYLE_ADJUSTLEFT" val="100_3.699982"/>
  <p:tag name="KSO_WM_UNIT_TEXTBOXSTYLE_ADJUSTTOP" val="100_8.199997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mixed20201941_331*i*3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7966be88-351e-462c-8fe3-b1e17e5819f8}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7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，为了演示发布的良好效果，请言简意赅的阐述您的观点。&#13;您的正文已经经简明扼要，字字珠玑，但信息却千丝万缕、错综复杂，需要用更多。"/>
  <p:tag name="KSO_WM_UNIT_NOCLEAR" val="1"/>
  <p:tag name="KSO_WM_UNIT_VALUE" val="80"/>
  <p:tag name="KSO_WM_UNIT_HIGHLIGHT" val="0"/>
  <p:tag name="KSO_WM_UNIT_COMPATIBLE" val="0"/>
  <p:tag name="KSO_WM_UNIT_DIAGRAM_ISNUMVISUAL" val="0"/>
  <p:tag name="KSO_WM_UNIT_DIAGRAM_ISREFERUNIT" val="0"/>
  <p:tag name="KSO_WM_UNIT_ID" val="mixed20201941_331*f*1"/>
  <p:tag name="KSO_WM_TEMPLATE_CATEGORY" val="mixed"/>
  <p:tag name="KSO_WM_TEMPLATE_INDEX" val="20201941"/>
  <p:tag name="KSO_WM_UNIT_LAYERLEVEL" val="1"/>
  <p:tag name="KSO_WM_TAG_VERSION" val="1.0"/>
  <p:tag name="KSO_WM_UNIT_TEXTBOXSTYLE_GUID" val="{7966be88-351e-462c-8fe3-b1e17e5819f8}"/>
  <p:tag name="KSO_WM_UNIT_TEXTBOXSTYLE_TYPE" val="8"/>
  <p:tag name="KSO_WM_UNIT_TEXT_FILL_FORE_SCHEMECOLOR_INDEX_BRIGHTNESS" val="0.25"/>
  <p:tag name="KSO_WM_UNIT_TEXT_FILL_FORE_SCHEMECOLOR_INDEX" val="13"/>
  <p:tag name="KSO_WM_UNIT_TEXT_FILL_TYPE" val="1"/>
</p:tagLst>
</file>

<file path=ppt/tags/tag78.xml><?xml version="1.0" encoding="utf-8"?>
<p:tagLst xmlns:p="http://schemas.openxmlformats.org/presentationml/2006/main">
  <p:tag name="KSO_WM_UNIT_TEXTBOXSTYLE_GUID" val="{7966be88-351e-462c-8fe3-b1e17e5819f8}"/>
</p:tagLst>
</file>

<file path=ppt/tags/tag79.xml><?xml version="1.0" encoding="utf-8"?>
<p:tagLst xmlns:p="http://schemas.openxmlformats.org/presentationml/2006/main">
  <p:tag name="KSO_WM_UNIT_TEXTBOXSTYLE_SHAPETYPE" val="1"/>
  <p:tag name="KSO_WM_UNIT_TEXTBOXSTYLE_ADJUSTLEFT" val="0_-32.60001"/>
  <p:tag name="KSO_WM_UNIT_TEXTBOXSTYLE_ADJUSTTOP" val="0_-37.25"/>
  <p:tag name="KSO_WM_UNIT_TEXTBOXSTYLE_ADJUSTWIDTH" val="100_44.5"/>
  <p:tag name="KSO_WM_UNIT_TEXTBOXSTYLE_ADJUSTHEIGTH" val="100_53.7000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331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7966be88-351e-462c-8fe3-b1e17e5819f8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311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9e9c0321-fa34-4aa1-b1c0-a24301b6503f}"/>
</p:tagLst>
</file>

<file path=ppt/tags/tag80.xml><?xml version="1.0" encoding="utf-8"?>
<p:tagLst xmlns:p="http://schemas.openxmlformats.org/presentationml/2006/main">
  <p:tag name="KSO_WM_UNIT_TEXTBOXSTYLE_SHAPETYPE" val="1"/>
  <p:tag name="KSO_WM_UNIT_TEXTBOXSTYLE_ADJUSTLEFT" val="0_-22.25"/>
  <p:tag name="KSO_WM_UNIT_TEXTBOXSTYLE_ADJUSTTOP" val="0_-26.89999"/>
  <p:tag name="KSO_WM_UNIT_TEXTBOXSTYLE_ADJUSTWIDTH" val="100_44.5"/>
  <p:tag name="KSO_WM_UNIT_TEXTBOXSTYLE_ADJUSTHEIGTH" val="100_53.7000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331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7966be88-351e-462c-8fe3-b1e17e5819f8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81.xml><?xml version="1.0" encoding="utf-8"?>
<p:tagLst xmlns:p="http://schemas.openxmlformats.org/presentationml/2006/main">
  <p:tag name="KSO_WM_UNIT_TEXTBOXSTYLE_SHAPETYPE" val="1"/>
  <p:tag name="KSO_WM_UNIT_TEXTBOXSTYLE_ADJUSTLEFT" val="100_3.699982"/>
  <p:tag name="KSO_WM_UNIT_TEXTBOXSTYLE_ADJUSTTOP" val="100_8.199997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mixed20201941_331*i*3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7966be88-351e-462c-8fe3-b1e17e5819f8}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2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，为了演示发布的良好效果，请言简意赅的阐述您的观点。&#13;您的正文已经经简明扼要，字字珠玑，但信息却千丝万缕、错综复杂，需要用更多。"/>
  <p:tag name="KSO_WM_UNIT_NOCLEAR" val="1"/>
  <p:tag name="KSO_WM_UNIT_VALUE" val="80"/>
  <p:tag name="KSO_WM_UNIT_HIGHLIGHT" val="0"/>
  <p:tag name="KSO_WM_UNIT_COMPATIBLE" val="0"/>
  <p:tag name="KSO_WM_UNIT_DIAGRAM_ISNUMVISUAL" val="0"/>
  <p:tag name="KSO_WM_UNIT_DIAGRAM_ISREFERUNIT" val="0"/>
  <p:tag name="KSO_WM_UNIT_ID" val="mixed20201941_331*f*1"/>
  <p:tag name="KSO_WM_TEMPLATE_CATEGORY" val="mixed"/>
  <p:tag name="KSO_WM_TEMPLATE_INDEX" val="20201941"/>
  <p:tag name="KSO_WM_UNIT_LAYERLEVEL" val="1"/>
  <p:tag name="KSO_WM_TAG_VERSION" val="1.0"/>
  <p:tag name="KSO_WM_UNIT_TEXTBOXSTYLE_GUID" val="{7966be88-351e-462c-8fe3-b1e17e5819f8}"/>
  <p:tag name="KSO_WM_UNIT_TEXTBOXSTYLE_TYPE" val="8"/>
  <p:tag name="KSO_WM_UNIT_TEXT_FILL_FORE_SCHEMECOLOR_INDEX_BRIGHTNESS" val="0.25"/>
  <p:tag name="KSO_WM_UNIT_TEXT_FILL_FORE_SCHEMECOLOR_INDEX" val="13"/>
  <p:tag name="KSO_WM_UNIT_TEXT_FILL_TYPE" val="1"/>
</p:tagLst>
</file>

<file path=ppt/tags/tag83.xml><?xml version="1.0" encoding="utf-8"?>
<p:tagLst xmlns:p="http://schemas.openxmlformats.org/presentationml/2006/main">
  <p:tag name="KSO_WM_UNIT_TEXTBOXSTYLE_GUID" val="{7966be88-351e-462c-8fe3-b1e17e5819f8}"/>
</p:tagLst>
</file>

<file path=ppt/tags/tag84.xml><?xml version="1.0" encoding="utf-8"?>
<p:tagLst xmlns:p="http://schemas.openxmlformats.org/presentationml/2006/main">
  <p:tag name="KSO_WM_UNIT_TEXTBOXSTYLE_SHAPETYPE" val="1"/>
  <p:tag name="KSO_WM_UNIT_TEXTBOXSTYLE_ADJUSTLEFT" val="0_-32.60001"/>
  <p:tag name="KSO_WM_UNIT_TEXTBOXSTYLE_ADJUSTTOP" val="0_-37.25"/>
  <p:tag name="KSO_WM_UNIT_TEXTBOXSTYLE_ADJUSTWIDTH" val="100_44.5"/>
  <p:tag name="KSO_WM_UNIT_TEXTBOXSTYLE_ADJUSTHEIGTH" val="100_53.7000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331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7966be88-351e-462c-8fe3-b1e17e5819f8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85.xml><?xml version="1.0" encoding="utf-8"?>
<p:tagLst xmlns:p="http://schemas.openxmlformats.org/presentationml/2006/main">
  <p:tag name="KSO_WM_UNIT_TEXTBOXSTYLE_SHAPETYPE" val="1"/>
  <p:tag name="KSO_WM_UNIT_TEXTBOXSTYLE_ADJUSTLEFT" val="0_-22.25"/>
  <p:tag name="KSO_WM_UNIT_TEXTBOXSTYLE_ADJUSTTOP" val="0_-26.89999"/>
  <p:tag name="KSO_WM_UNIT_TEXTBOXSTYLE_ADJUSTWIDTH" val="100_44.5"/>
  <p:tag name="KSO_WM_UNIT_TEXTBOXSTYLE_ADJUSTHEIGTH" val="100_53.7000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331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7966be88-351e-462c-8fe3-b1e17e5819f8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86.xml><?xml version="1.0" encoding="utf-8"?>
<p:tagLst xmlns:p="http://schemas.openxmlformats.org/presentationml/2006/main">
  <p:tag name="KSO_WM_UNIT_TEXTBOXSTYLE_SHAPETYPE" val="1"/>
  <p:tag name="KSO_WM_UNIT_TEXTBOXSTYLE_ADJUSTLEFT" val="100_3.699982"/>
  <p:tag name="KSO_WM_UNIT_TEXTBOXSTYLE_ADJUSTTOP" val="100_8.199997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mixed20201941_331*i*3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7966be88-351e-462c-8fe3-b1e17e5819f8}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7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，为了演示发布的良好效果，请言简意赅的阐述您的观点。&#13;您的正文已经经简明扼要，字字珠玑，但信息却千丝万缕、错综复杂，需要用更多。"/>
  <p:tag name="KSO_WM_UNIT_NOCLEAR" val="1"/>
  <p:tag name="KSO_WM_UNIT_VALUE" val="80"/>
  <p:tag name="KSO_WM_UNIT_HIGHLIGHT" val="0"/>
  <p:tag name="KSO_WM_UNIT_COMPATIBLE" val="0"/>
  <p:tag name="KSO_WM_UNIT_DIAGRAM_ISNUMVISUAL" val="0"/>
  <p:tag name="KSO_WM_UNIT_DIAGRAM_ISREFERUNIT" val="0"/>
  <p:tag name="KSO_WM_UNIT_ID" val="mixed20201941_331*f*1"/>
  <p:tag name="KSO_WM_TEMPLATE_CATEGORY" val="mixed"/>
  <p:tag name="KSO_WM_TEMPLATE_INDEX" val="20201941"/>
  <p:tag name="KSO_WM_UNIT_LAYERLEVEL" val="1"/>
  <p:tag name="KSO_WM_TAG_VERSION" val="1.0"/>
  <p:tag name="KSO_WM_UNIT_TEXTBOXSTYLE_GUID" val="{7966be88-351e-462c-8fe3-b1e17e5819f8}"/>
  <p:tag name="KSO_WM_UNIT_TEXTBOXSTYLE_TYPE" val="8"/>
  <p:tag name="KSO_WM_UNIT_TEXT_FILL_FORE_SCHEMECOLOR_INDEX_BRIGHTNESS" val="0.25"/>
  <p:tag name="KSO_WM_UNIT_TEXT_FILL_FORE_SCHEMECOLOR_INDEX" val="13"/>
  <p:tag name="KSO_WM_UNIT_TEXT_FILL_TYPE" val="1"/>
</p:tagLst>
</file>

<file path=ppt/tags/tag88.xml><?xml version="1.0" encoding="utf-8"?>
<p:tagLst xmlns:p="http://schemas.openxmlformats.org/presentationml/2006/main">
  <p:tag name="KSO_WM_UNIT_TEXTBOXSTYLE_GUID" val="{7966be88-351e-462c-8fe3-b1e17e5819f8}"/>
</p:tagLst>
</file>

<file path=ppt/tags/tag89.xml><?xml version="1.0" encoding="utf-8"?>
<p:tagLst xmlns:p="http://schemas.openxmlformats.org/presentationml/2006/main">
  <p:tag name="KSO_WM_UNIT_TEXTBOXSTYLE_SHAPETYPE" val="1"/>
  <p:tag name="KSO_WM_UNIT_TEXTBOXSTYLE_ADJUSTLEFT" val="0_-32.60001"/>
  <p:tag name="KSO_WM_UNIT_TEXTBOXSTYLE_ADJUSTTOP" val="0_-37.25"/>
  <p:tag name="KSO_WM_UNIT_TEXTBOXSTYLE_ADJUSTWIDTH" val="100_44.5"/>
  <p:tag name="KSO_WM_UNIT_TEXTBOXSTYLE_ADJUSTHEIGTH" val="100_53.7000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331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7966be88-351e-462c-8fe3-b1e17e5819f8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.xml><?xml version="1.0" encoding="utf-8"?>
<p:tagLst xmlns:p="http://schemas.openxmlformats.org/presentationml/2006/main">
  <p:tag name="KSO_WM_UNIT_TEXTBOXSTYLE_SHAPETYPE" val="1"/>
  <p:tag name="KSO_WM_UNIT_TEXTBOXSTYLE_ADJUSTLEFT" val="5_-20.6475"/>
  <p:tag name="KSO_WM_UNIT_TEXTBOXSTYLE_ADJUSTTOP" val="0_-50.8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mixed20201941_311*i*3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</p:tagLst>
</file>

<file path=ppt/tags/tag90.xml><?xml version="1.0" encoding="utf-8"?>
<p:tagLst xmlns:p="http://schemas.openxmlformats.org/presentationml/2006/main">
  <p:tag name="KSO_WM_UNIT_TEXTBOXSTYLE_SHAPETYPE" val="1"/>
  <p:tag name="KSO_WM_UNIT_TEXTBOXSTYLE_ADJUSTLEFT" val="0_-22.25"/>
  <p:tag name="KSO_WM_UNIT_TEXTBOXSTYLE_ADJUSTTOP" val="0_-26.89999"/>
  <p:tag name="KSO_WM_UNIT_TEXTBOXSTYLE_ADJUSTWIDTH" val="100_44.5"/>
  <p:tag name="KSO_WM_UNIT_TEXTBOXSTYLE_ADJUSTHEIGTH" val="100_53.7000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331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7966be88-351e-462c-8fe3-b1e17e5819f8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1.xml><?xml version="1.0" encoding="utf-8"?>
<p:tagLst xmlns:p="http://schemas.openxmlformats.org/presentationml/2006/main">
  <p:tag name="KSO_WM_UNIT_TEXTBOXSTYLE_SHAPETYPE" val="1"/>
  <p:tag name="KSO_WM_UNIT_TEXTBOXSTYLE_ADJUSTLEFT" val="100_3.699982"/>
  <p:tag name="KSO_WM_UNIT_TEXTBOXSTYLE_ADJUSTTOP" val="100_8.199997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mixed20201941_331*i*3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7966be88-351e-462c-8fe3-b1e17e5819f8}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2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，为了演示发布的良好效果，请言简意赅的阐述您的观点。&#13;您的正文已经经简明扼要，字字珠玑，但信息却千丝万缕、错综复杂，需要用更多。"/>
  <p:tag name="KSO_WM_UNIT_NOCLEAR" val="1"/>
  <p:tag name="KSO_WM_UNIT_VALUE" val="80"/>
  <p:tag name="KSO_WM_UNIT_HIGHLIGHT" val="0"/>
  <p:tag name="KSO_WM_UNIT_COMPATIBLE" val="0"/>
  <p:tag name="KSO_WM_UNIT_DIAGRAM_ISNUMVISUAL" val="0"/>
  <p:tag name="KSO_WM_UNIT_DIAGRAM_ISREFERUNIT" val="0"/>
  <p:tag name="KSO_WM_UNIT_ID" val="mixed20201941_331*f*1"/>
  <p:tag name="KSO_WM_TEMPLATE_CATEGORY" val="mixed"/>
  <p:tag name="KSO_WM_TEMPLATE_INDEX" val="20201941"/>
  <p:tag name="KSO_WM_UNIT_LAYERLEVEL" val="1"/>
  <p:tag name="KSO_WM_TAG_VERSION" val="1.0"/>
  <p:tag name="KSO_WM_UNIT_TEXTBOXSTYLE_GUID" val="{7966be88-351e-462c-8fe3-b1e17e5819f8}"/>
  <p:tag name="KSO_WM_UNIT_TEXTBOXSTYLE_TYPE" val="8"/>
  <p:tag name="KSO_WM_UNIT_TEXT_FILL_FORE_SCHEMECOLOR_INDEX_BRIGHTNESS" val="0.25"/>
  <p:tag name="KSO_WM_UNIT_TEXT_FILL_FORE_SCHEMECOLOR_INDEX" val="13"/>
  <p:tag name="KSO_WM_UNIT_TEXT_FILL_TYPE" val="1"/>
</p:tagLst>
</file>

<file path=ppt/tags/tag93.xml><?xml version="1.0" encoding="utf-8"?>
<p:tagLst xmlns:p="http://schemas.openxmlformats.org/presentationml/2006/main">
  <p:tag name="COMMONDATA" val="eyJoZGlkIjoiNjIyZDE4MTIxYmMwZjJhMWMzZmU4OTU2MTg5OGJjNGQifQ=="/>
  <p:tag name="KSO_WPP_MARK_KEY" val="da2d12d3-2d77-4c82-ba89-bf14f1cf66dc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2810</Words>
  <Application>WPS 演示</Application>
  <PresentationFormat>自定义</PresentationFormat>
  <Paragraphs>290</Paragraphs>
  <Slides>29</Slides>
  <Notes>19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6" baseType="lpstr">
      <vt:lpstr>Arial</vt:lpstr>
      <vt:lpstr>宋体</vt:lpstr>
      <vt:lpstr>Wingdings</vt:lpstr>
      <vt:lpstr>方正粗黑宋简体</vt:lpstr>
      <vt:lpstr>微软雅黑</vt:lpstr>
      <vt:lpstr>Impact</vt:lpstr>
      <vt:lpstr>思源黑体 CN Heavy</vt:lpstr>
      <vt:lpstr>黑体</vt:lpstr>
      <vt:lpstr>Segoe UI</vt:lpstr>
      <vt:lpstr>Wingdings</vt:lpstr>
      <vt:lpstr>Calibri</vt:lpstr>
      <vt:lpstr>Arial Unicode MS</vt:lpstr>
      <vt:lpstr>Batang</vt:lpstr>
      <vt:lpstr>Haettenschweiler</vt:lpstr>
      <vt:lpstr>锐字锐线梦想黑简1.0</vt:lpstr>
      <vt:lpstr>Constantia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wps</cp:lastModifiedBy>
  <cp:revision>634</cp:revision>
  <dcterms:created xsi:type="dcterms:W3CDTF">2016-01-27T00:56:00Z</dcterms:created>
  <dcterms:modified xsi:type="dcterms:W3CDTF">2023-10-29T14:42:54Z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2052-11.8.2.11718</vt:lpwstr>
  </property>
  <property fmtid="{D5CDD505-2E9C-101B-9397-08002B2CF9AE}" pid="3" name="ICV">
    <vt:lpwstr>9D867DECEF5946F495B074FEA6509FA5</vt:lpwstr>
  </property>
</Properties>
</file>